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660" r:id="rId2"/>
  </p:sldMasterIdLst>
  <p:notesMasterIdLst>
    <p:notesMasterId r:id="rId14"/>
  </p:notesMasterIdLst>
  <p:sldIdLst>
    <p:sldId id="256" r:id="rId3"/>
    <p:sldId id="266" r:id="rId4"/>
    <p:sldId id="264" r:id="rId5"/>
    <p:sldId id="267" r:id="rId6"/>
    <p:sldId id="257" r:id="rId7"/>
    <p:sldId id="265" r:id="rId8"/>
    <p:sldId id="258" r:id="rId9"/>
    <p:sldId id="259" r:id="rId10"/>
    <p:sldId id="260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FE6F3-5A61-E4F6-38FA-6AE5FE1E3C3B}" v="9" dt="2021-09-06T15:12:56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1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F Moore" userId="S::moorej1@uw.edu::107aa909-6c5b-428f-8f23-3cac7dd20d1f" providerId="AD" clId="Web-{BFEB8ADC-3E73-06E4-4FE9-C8168E83DD1D}"/>
    <pc:docChg chg="modSld">
      <pc:chgData name="Jesse F Moore" userId="S::moorej1@uw.edu::107aa909-6c5b-428f-8f23-3cac7dd20d1f" providerId="AD" clId="Web-{BFEB8ADC-3E73-06E4-4FE9-C8168E83DD1D}" dt="2021-06-29T16:01:46.377" v="353" actId="20577"/>
      <pc:docMkLst>
        <pc:docMk/>
      </pc:docMkLst>
      <pc:sldChg chg="modSp modNotes">
        <pc:chgData name="Jesse F Moore" userId="S::moorej1@uw.edu::107aa909-6c5b-428f-8f23-3cac7dd20d1f" providerId="AD" clId="Web-{BFEB8ADC-3E73-06E4-4FE9-C8168E83DD1D}" dt="2021-06-29T16:01:46.377" v="353" actId="20577"/>
        <pc:sldMkLst>
          <pc:docMk/>
          <pc:sldMk cId="912736613" sldId="266"/>
        </pc:sldMkLst>
        <pc:spChg chg="mod">
          <ac:chgData name="Jesse F Moore" userId="S::moorej1@uw.edu::107aa909-6c5b-428f-8f23-3cac7dd20d1f" providerId="AD" clId="Web-{BFEB8ADC-3E73-06E4-4FE9-C8168E83DD1D}" dt="2021-06-29T16:01:46.377" v="353" actId="20577"/>
          <ac:spMkLst>
            <pc:docMk/>
            <pc:sldMk cId="912736613" sldId="266"/>
            <ac:spMk id="6" creationId="{977D4904-56F9-4F10-985E-68A0447DD81C}"/>
          </ac:spMkLst>
        </pc:spChg>
        <pc:spChg chg="mod">
          <ac:chgData name="Jesse F Moore" userId="S::moorej1@uw.edu::107aa909-6c5b-428f-8f23-3cac7dd20d1f" providerId="AD" clId="Web-{BFEB8ADC-3E73-06E4-4FE9-C8168E83DD1D}" dt="2021-06-28T18:16:16.069" v="348" actId="20577"/>
          <ac:spMkLst>
            <pc:docMk/>
            <pc:sldMk cId="912736613" sldId="266"/>
            <ac:spMk id="7" creationId="{F28B3764-4175-46BE-924C-8F189854753D}"/>
          </ac:spMkLst>
        </pc:spChg>
        <pc:spChg chg="mod">
          <ac:chgData name="Jesse F Moore" userId="S::moorej1@uw.edu::107aa909-6c5b-428f-8f23-3cac7dd20d1f" providerId="AD" clId="Web-{BFEB8ADC-3E73-06E4-4FE9-C8168E83DD1D}" dt="2021-06-28T17:37:28.502" v="1" actId="20577"/>
          <ac:spMkLst>
            <pc:docMk/>
            <pc:sldMk cId="912736613" sldId="266"/>
            <ac:spMk id="8" creationId="{33F2FF20-E037-4733-BF37-3D8AEF6F1DF7}"/>
          </ac:spMkLst>
        </pc:spChg>
      </pc:sldChg>
    </pc:docChg>
  </pc:docChgLst>
  <pc:docChgLst>
    <pc:chgData name="Jesse F Moore" userId="S::moorej1@uw.edu::107aa909-6c5b-428f-8f23-3cac7dd20d1f" providerId="AD" clId="Web-{AAF36D78-0692-AEA6-9CF0-6436906907C5}"/>
    <pc:docChg chg="addSld delSld modSld addMainMaster">
      <pc:chgData name="Jesse F Moore" userId="S::moorej1@uw.edu::107aa909-6c5b-428f-8f23-3cac7dd20d1f" providerId="AD" clId="Web-{AAF36D78-0692-AEA6-9CF0-6436906907C5}" dt="2021-06-26T00:19:52.053" v="808" actId="20577"/>
      <pc:docMkLst>
        <pc:docMk/>
      </pc:docMkLst>
      <pc:sldChg chg="addSp delSp modSp addAnim delAnim modAnim modNotes">
        <pc:chgData name="Jesse F Moore" userId="S::moorej1@uw.edu::107aa909-6c5b-428f-8f23-3cac7dd20d1f" providerId="AD" clId="Web-{AAF36D78-0692-AEA6-9CF0-6436906907C5}" dt="2021-06-25T23:50:39.858" v="567"/>
        <pc:sldMkLst>
          <pc:docMk/>
          <pc:sldMk cId="3056912639" sldId="257"/>
        </pc:sldMkLst>
        <pc:spChg chg="mod">
          <ac:chgData name="Jesse F Moore" userId="S::moorej1@uw.edu::107aa909-6c5b-428f-8f23-3cac7dd20d1f" providerId="AD" clId="Web-{AAF36D78-0692-AEA6-9CF0-6436906907C5}" dt="2021-06-25T23:33:07.382" v="415" actId="20577"/>
          <ac:spMkLst>
            <pc:docMk/>
            <pc:sldMk cId="3056912639" sldId="257"/>
            <ac:spMk id="2" creationId="{3D12E980-F9AE-B540-B921-0AC9D6009045}"/>
          </ac:spMkLst>
        </pc:spChg>
        <pc:spChg chg="mod">
          <ac:chgData name="Jesse F Moore" userId="S::moorej1@uw.edu::107aa909-6c5b-428f-8f23-3cac7dd20d1f" providerId="AD" clId="Web-{AAF36D78-0692-AEA6-9CF0-6436906907C5}" dt="2021-06-25T23:40:01.120" v="477" actId="20577"/>
          <ac:spMkLst>
            <pc:docMk/>
            <pc:sldMk cId="3056912639" sldId="257"/>
            <ac:spMk id="3" creationId="{66F1B95E-F65B-304A-A1EE-A272FF1FDE63}"/>
          </ac:spMkLst>
        </pc:spChg>
        <pc:spChg chg="mod">
          <ac:chgData name="Jesse F Moore" userId="S::moorej1@uw.edu::107aa909-6c5b-428f-8f23-3cac7dd20d1f" providerId="AD" clId="Web-{AAF36D78-0692-AEA6-9CF0-6436906907C5}" dt="2021-06-25T23:43:01.481" v="502" actId="20577"/>
          <ac:spMkLst>
            <pc:docMk/>
            <pc:sldMk cId="3056912639" sldId="257"/>
            <ac:spMk id="4" creationId="{4549DD61-1B48-44B1-BEB2-9DE8BBD07103}"/>
          </ac:spMkLst>
        </pc:spChg>
        <pc:spChg chg="mod">
          <ac:chgData name="Jesse F Moore" userId="S::moorej1@uw.edu::107aa909-6c5b-428f-8f23-3cac7dd20d1f" providerId="AD" clId="Web-{AAF36D78-0692-AEA6-9CF0-6436906907C5}" dt="2021-06-25T23:41:22.090" v="490" actId="14100"/>
          <ac:spMkLst>
            <pc:docMk/>
            <pc:sldMk cId="3056912639" sldId="257"/>
            <ac:spMk id="5" creationId="{6D199719-7974-463F-99FA-F0FD0BE3ED10}"/>
          </ac:spMkLst>
        </pc:spChg>
        <pc:spChg chg="del mod">
          <ac:chgData name="Jesse F Moore" userId="S::moorej1@uw.edu::107aa909-6c5b-428f-8f23-3cac7dd20d1f" providerId="AD" clId="Web-{AAF36D78-0692-AEA6-9CF0-6436906907C5}" dt="2021-06-25T23:50:04.889" v="550"/>
          <ac:spMkLst>
            <pc:docMk/>
            <pc:sldMk cId="3056912639" sldId="257"/>
            <ac:spMk id="6" creationId="{181D0D56-8008-4A05-9FB7-E23834EBD29B}"/>
          </ac:spMkLst>
        </pc:spChg>
        <pc:spChg chg="add mod">
          <ac:chgData name="Jesse F Moore" userId="S::moorej1@uw.edu::107aa909-6c5b-428f-8f23-3cac7dd20d1f" providerId="AD" clId="Web-{AAF36D78-0692-AEA6-9CF0-6436906907C5}" dt="2021-06-25T23:43:55.497" v="535" actId="20577"/>
          <ac:spMkLst>
            <pc:docMk/>
            <pc:sldMk cId="3056912639" sldId="257"/>
            <ac:spMk id="13" creationId="{C7AEAB35-49BC-488E-BA5C-8CD08DFDAA7D}"/>
          </ac:spMkLst>
        </pc:spChg>
        <pc:picChg chg="del">
          <ac:chgData name="Jesse F Moore" userId="S::moorej1@uw.edu::107aa909-6c5b-428f-8f23-3cac7dd20d1f" providerId="AD" clId="Web-{AAF36D78-0692-AEA6-9CF0-6436906907C5}" dt="2021-06-25T23:36:26.916" v="456"/>
          <ac:picMkLst>
            <pc:docMk/>
            <pc:sldMk cId="3056912639" sldId="257"/>
            <ac:picMk id="7" creationId="{0F316C19-4332-4575-8843-2DBC08E4CF5B}"/>
          </ac:picMkLst>
        </pc:picChg>
        <pc:picChg chg="del mod">
          <ac:chgData name="Jesse F Moore" userId="S::moorej1@uw.edu::107aa909-6c5b-428f-8f23-3cac7dd20d1f" providerId="AD" clId="Web-{AAF36D78-0692-AEA6-9CF0-6436906907C5}" dt="2021-06-25T23:37:30.776" v="463"/>
          <ac:picMkLst>
            <pc:docMk/>
            <pc:sldMk cId="3056912639" sldId="257"/>
            <ac:picMk id="8" creationId="{D5AF7407-8FF3-4871-BBAB-D483E2351A5B}"/>
          </ac:picMkLst>
        </pc:picChg>
        <pc:picChg chg="del mod">
          <ac:chgData name="Jesse F Moore" userId="S::moorej1@uw.edu::107aa909-6c5b-428f-8f23-3cac7dd20d1f" providerId="AD" clId="Web-{AAF36D78-0692-AEA6-9CF0-6436906907C5}" dt="2021-06-25T23:49:22.561" v="544"/>
          <ac:picMkLst>
            <pc:docMk/>
            <pc:sldMk cId="3056912639" sldId="257"/>
            <ac:picMk id="9" creationId="{FCB66A00-7D6B-4E26-AB8C-1366DE4120EF}"/>
          </ac:picMkLst>
        </pc:picChg>
        <pc:picChg chg="add mod">
          <ac:chgData name="Jesse F Moore" userId="S::moorej1@uw.edu::107aa909-6c5b-428f-8f23-3cac7dd20d1f" providerId="AD" clId="Web-{AAF36D78-0692-AEA6-9CF0-6436906907C5}" dt="2021-06-25T23:33:39.679" v="417" actId="1076"/>
          <ac:picMkLst>
            <pc:docMk/>
            <pc:sldMk cId="3056912639" sldId="257"/>
            <ac:picMk id="11" creationId="{7D6EABB7-05E8-4C1A-AD0B-D3FDB9B3A239}"/>
          </ac:picMkLst>
        </pc:picChg>
        <pc:picChg chg="add mod">
          <ac:chgData name="Jesse F Moore" userId="S::moorej1@uw.edu::107aa909-6c5b-428f-8f23-3cac7dd20d1f" providerId="AD" clId="Web-{AAF36D78-0692-AEA6-9CF0-6436906907C5}" dt="2021-06-25T23:37:51.682" v="468" actId="1076"/>
          <ac:picMkLst>
            <pc:docMk/>
            <pc:sldMk cId="3056912639" sldId="257"/>
            <ac:picMk id="12" creationId="{8D5CFE81-6000-4592-B647-A127E0296C65}"/>
          </ac:picMkLst>
        </pc:picChg>
        <pc:picChg chg="add mod">
          <ac:chgData name="Jesse F Moore" userId="S::moorej1@uw.edu::107aa909-6c5b-428f-8f23-3cac7dd20d1f" providerId="AD" clId="Web-{AAF36D78-0692-AEA6-9CF0-6436906907C5}" dt="2021-06-25T23:49:45.327" v="547" actId="14100"/>
          <ac:picMkLst>
            <pc:docMk/>
            <pc:sldMk cId="3056912639" sldId="257"/>
            <ac:picMk id="14" creationId="{8B2FA23C-D787-4DCA-9105-471E9DC3D54D}"/>
          </ac:picMkLst>
        </pc:picChg>
      </pc:sldChg>
      <pc:sldChg chg="addSp delSp modSp addAnim delAnim modAnim">
        <pc:chgData name="Jesse F Moore" userId="S::moorej1@uw.edu::107aa909-6c5b-428f-8f23-3cac7dd20d1f" providerId="AD" clId="Web-{AAF36D78-0692-AEA6-9CF0-6436906907C5}" dt="2021-06-26T00:18:08.274" v="801" actId="20577"/>
        <pc:sldMkLst>
          <pc:docMk/>
          <pc:sldMk cId="2411824439" sldId="260"/>
        </pc:sldMkLst>
        <pc:spChg chg="mod">
          <ac:chgData name="Jesse F Moore" userId="S::moorej1@uw.edu::107aa909-6c5b-428f-8f23-3cac7dd20d1f" providerId="AD" clId="Web-{AAF36D78-0692-AEA6-9CF0-6436906907C5}" dt="2021-06-26T00:07:47.505" v="716" actId="14100"/>
          <ac:spMkLst>
            <pc:docMk/>
            <pc:sldMk cId="2411824439" sldId="260"/>
            <ac:spMk id="3" creationId="{6908621F-1B77-1D43-88C1-C54B16E6BDB0}"/>
          </ac:spMkLst>
        </pc:spChg>
        <pc:spChg chg="mod">
          <ac:chgData name="Jesse F Moore" userId="S::moorej1@uw.edu::107aa909-6c5b-428f-8f23-3cac7dd20d1f" providerId="AD" clId="Web-{AAF36D78-0692-AEA6-9CF0-6436906907C5}" dt="2021-06-26T00:14:19.179" v="759" actId="20577"/>
          <ac:spMkLst>
            <pc:docMk/>
            <pc:sldMk cId="2411824439" sldId="260"/>
            <ac:spMk id="4" creationId="{14CFC169-2A57-45A8-B7F6-2FA7899437EA}"/>
          </ac:spMkLst>
        </pc:spChg>
        <pc:spChg chg="mod">
          <ac:chgData name="Jesse F Moore" userId="S::moorej1@uw.edu::107aa909-6c5b-428f-8f23-3cac7dd20d1f" providerId="AD" clId="Web-{AAF36D78-0692-AEA6-9CF0-6436906907C5}" dt="2021-06-26T00:18:08.274" v="801" actId="20577"/>
          <ac:spMkLst>
            <pc:docMk/>
            <pc:sldMk cId="2411824439" sldId="260"/>
            <ac:spMk id="5" creationId="{F62D40A5-7BF9-41BE-911B-ECBB3BD068B6}"/>
          </ac:spMkLst>
        </pc:spChg>
        <pc:spChg chg="mod">
          <ac:chgData name="Jesse F Moore" userId="S::moorej1@uw.edu::107aa909-6c5b-428f-8f23-3cac7dd20d1f" providerId="AD" clId="Web-{AAF36D78-0692-AEA6-9CF0-6436906907C5}" dt="2021-06-25T23:59:49.658" v="621" actId="20577"/>
          <ac:spMkLst>
            <pc:docMk/>
            <pc:sldMk cId="2411824439" sldId="260"/>
            <ac:spMk id="6" creationId="{8B126D93-9F6D-4CC1-8924-CBC4AFDDF786}"/>
          </ac:spMkLst>
        </pc:spChg>
        <pc:spChg chg="del mod">
          <ac:chgData name="Jesse F Moore" userId="S::moorej1@uw.edu::107aa909-6c5b-428f-8f23-3cac7dd20d1f" providerId="AD" clId="Web-{AAF36D78-0692-AEA6-9CF0-6436906907C5}" dt="2021-06-26T00:00:23.627" v="634"/>
          <ac:spMkLst>
            <pc:docMk/>
            <pc:sldMk cId="2411824439" sldId="260"/>
            <ac:spMk id="9" creationId="{ECF4169B-9D2A-4D92-B836-3203AEAA0697}"/>
          </ac:spMkLst>
        </pc:spChg>
        <pc:spChg chg="mod">
          <ac:chgData name="Jesse F Moore" userId="S::moorej1@uw.edu::107aa909-6c5b-428f-8f23-3cac7dd20d1f" providerId="AD" clId="Web-{AAF36D78-0692-AEA6-9CF0-6436906907C5}" dt="2021-06-26T00:17:34.773" v="798" actId="20577"/>
          <ac:spMkLst>
            <pc:docMk/>
            <pc:sldMk cId="2411824439" sldId="260"/>
            <ac:spMk id="11" creationId="{79FA1938-2B0F-4B3D-9F86-132A1FF18D9E}"/>
          </ac:spMkLst>
        </pc:spChg>
        <pc:picChg chg="del mod">
          <ac:chgData name="Jesse F Moore" userId="S::moorej1@uw.edu::107aa909-6c5b-428f-8f23-3cac7dd20d1f" providerId="AD" clId="Web-{AAF36D78-0692-AEA6-9CF0-6436906907C5}" dt="2021-06-26T00:12:02.959" v="748"/>
          <ac:picMkLst>
            <pc:docMk/>
            <pc:sldMk cId="2411824439" sldId="260"/>
            <ac:picMk id="7" creationId="{475DDBA4-35D5-4093-82DA-498BA478D876}"/>
          </ac:picMkLst>
        </pc:picChg>
        <pc:picChg chg="add del mod">
          <ac:chgData name="Jesse F Moore" userId="S::moorej1@uw.edu::107aa909-6c5b-428f-8f23-3cac7dd20d1f" providerId="AD" clId="Web-{AAF36D78-0692-AEA6-9CF0-6436906907C5}" dt="2021-06-26T00:03:18.753" v="679"/>
          <ac:picMkLst>
            <pc:docMk/>
            <pc:sldMk cId="2411824439" sldId="260"/>
            <ac:picMk id="8" creationId="{B4DA472F-E24D-4EAB-A9F4-E885E1F5526B}"/>
          </ac:picMkLst>
        </pc:picChg>
        <pc:picChg chg="del mod">
          <ac:chgData name="Jesse F Moore" userId="S::moorej1@uw.edu::107aa909-6c5b-428f-8f23-3cac7dd20d1f" providerId="AD" clId="Web-{AAF36D78-0692-AEA6-9CF0-6436906907C5}" dt="2021-06-26T00:03:12.347" v="677"/>
          <ac:picMkLst>
            <pc:docMk/>
            <pc:sldMk cId="2411824439" sldId="260"/>
            <ac:picMk id="12" creationId="{A7B42FDA-593D-400A-8100-946C34DB6EC5}"/>
          </ac:picMkLst>
        </pc:picChg>
        <pc:picChg chg="add mod">
          <ac:chgData name="Jesse F Moore" userId="S::moorej1@uw.edu::107aa909-6c5b-428f-8f23-3cac7dd20d1f" providerId="AD" clId="Web-{AAF36D78-0692-AEA6-9CF0-6436906907C5}" dt="2021-06-26T00:03:29.097" v="681" actId="1076"/>
          <ac:picMkLst>
            <pc:docMk/>
            <pc:sldMk cId="2411824439" sldId="260"/>
            <ac:picMk id="13" creationId="{E25DBC9F-5094-4486-865B-237B40FAD321}"/>
          </ac:picMkLst>
        </pc:picChg>
        <pc:picChg chg="del">
          <ac:chgData name="Jesse F Moore" userId="S::moorej1@uw.edu::107aa909-6c5b-428f-8f23-3cac7dd20d1f" providerId="AD" clId="Web-{AAF36D78-0692-AEA6-9CF0-6436906907C5}" dt="2021-06-26T00:10:34.146" v="735"/>
          <ac:picMkLst>
            <pc:docMk/>
            <pc:sldMk cId="2411824439" sldId="260"/>
            <ac:picMk id="14" creationId="{9A509053-70AF-452D-9422-04310C2DF538}"/>
          </ac:picMkLst>
        </pc:picChg>
        <pc:picChg chg="add mod">
          <ac:chgData name="Jesse F Moore" userId="S::moorej1@uw.edu::107aa909-6c5b-428f-8f23-3cac7dd20d1f" providerId="AD" clId="Web-{AAF36D78-0692-AEA6-9CF0-6436906907C5}" dt="2021-06-26T00:06:39.567" v="710" actId="1076"/>
          <ac:picMkLst>
            <pc:docMk/>
            <pc:sldMk cId="2411824439" sldId="260"/>
            <ac:picMk id="15" creationId="{5FDCE112-20DC-4F31-91AB-E4161CFA0D7A}"/>
          </ac:picMkLst>
        </pc:picChg>
        <pc:picChg chg="add mod">
          <ac:chgData name="Jesse F Moore" userId="S::moorej1@uw.edu::107aa909-6c5b-428f-8f23-3cac7dd20d1f" providerId="AD" clId="Web-{AAF36D78-0692-AEA6-9CF0-6436906907C5}" dt="2021-06-26T00:13:49.882" v="752" actId="1076"/>
          <ac:picMkLst>
            <pc:docMk/>
            <pc:sldMk cId="2411824439" sldId="260"/>
            <ac:picMk id="16" creationId="{25057169-575C-4DE6-BE09-13116A50B7F0}"/>
          </ac:picMkLst>
        </pc:picChg>
        <pc:picChg chg="del mod">
          <ac:chgData name="Jesse F Moore" userId="S::moorej1@uw.edu::107aa909-6c5b-428f-8f23-3cac7dd20d1f" providerId="AD" clId="Web-{AAF36D78-0692-AEA6-9CF0-6436906907C5}" dt="2021-06-26T00:03:44.363" v="684"/>
          <ac:picMkLst>
            <pc:docMk/>
            <pc:sldMk cId="2411824439" sldId="260"/>
            <ac:picMk id="3074" creationId="{5CC27E35-04A6-4BB1-93DB-64AB0913DB46}"/>
          </ac:picMkLst>
        </pc:picChg>
      </pc:sldChg>
      <pc:sldChg chg="modSp">
        <pc:chgData name="Jesse F Moore" userId="S::moorej1@uw.edu::107aa909-6c5b-428f-8f23-3cac7dd20d1f" providerId="AD" clId="Web-{AAF36D78-0692-AEA6-9CF0-6436906907C5}" dt="2021-06-26T00:19:52.053" v="808" actId="20577"/>
        <pc:sldMkLst>
          <pc:docMk/>
          <pc:sldMk cId="3497501616" sldId="263"/>
        </pc:sldMkLst>
        <pc:spChg chg="mod">
          <ac:chgData name="Jesse F Moore" userId="S::moorej1@uw.edu::107aa909-6c5b-428f-8f23-3cac7dd20d1f" providerId="AD" clId="Web-{AAF36D78-0692-AEA6-9CF0-6436906907C5}" dt="2021-06-26T00:19:52.053" v="808" actId="20577"/>
          <ac:spMkLst>
            <pc:docMk/>
            <pc:sldMk cId="3497501616" sldId="263"/>
            <ac:spMk id="22" creationId="{629C4DAA-9B2E-4F8F-A9EF-351E7D21485B}"/>
          </ac:spMkLst>
        </pc:spChg>
      </pc:sldChg>
      <pc:sldChg chg="addSp delSp modSp mod setBg delAnim setClrOvrMap modNotes">
        <pc:chgData name="Jesse F Moore" userId="S::moorej1@uw.edu::107aa909-6c5b-428f-8f23-3cac7dd20d1f" providerId="AD" clId="Web-{AAF36D78-0692-AEA6-9CF0-6436906907C5}" dt="2021-06-25T23:32:31.069" v="401"/>
        <pc:sldMkLst>
          <pc:docMk/>
          <pc:sldMk cId="1756563731" sldId="264"/>
        </pc:sldMkLst>
        <pc:spChg chg="mod">
          <ac:chgData name="Jesse F Moore" userId="S::moorej1@uw.edu::107aa909-6c5b-428f-8f23-3cac7dd20d1f" providerId="AD" clId="Web-{AAF36D78-0692-AEA6-9CF0-6436906907C5}" dt="2021-06-25T23:20:02.190" v="187"/>
          <ac:spMkLst>
            <pc:docMk/>
            <pc:sldMk cId="1756563731" sldId="264"/>
            <ac:spMk id="2" creationId="{6211D80B-4712-F143-B590-5FC825E3CEFA}"/>
          </ac:spMkLst>
        </pc:spChg>
        <pc:spChg chg="mod">
          <ac:chgData name="Jesse F Moore" userId="S::moorej1@uw.edu::107aa909-6c5b-428f-8f23-3cac7dd20d1f" providerId="AD" clId="Web-{AAF36D78-0692-AEA6-9CF0-6436906907C5}" dt="2021-06-25T23:27:13.474" v="308" actId="14100"/>
          <ac:spMkLst>
            <pc:docMk/>
            <pc:sldMk cId="1756563731" sldId="264"/>
            <ac:spMk id="3" creationId="{F8CCE946-0280-0746-85E1-BDFC32FF3617}"/>
          </ac:spMkLst>
        </pc:spChg>
        <pc:spChg chg="mod">
          <ac:chgData name="Jesse F Moore" userId="S::moorej1@uw.edu::107aa909-6c5b-428f-8f23-3cac7dd20d1f" providerId="AD" clId="Web-{AAF36D78-0692-AEA6-9CF0-6436906907C5}" dt="2021-06-25T23:29:49.756" v="334" actId="1076"/>
          <ac:spMkLst>
            <pc:docMk/>
            <pc:sldMk cId="1756563731" sldId="264"/>
            <ac:spMk id="4" creationId="{27CC27DC-6126-4F60-8F40-73179A5F03AB}"/>
          </ac:spMkLst>
        </pc:spChg>
        <pc:spChg chg="del mod">
          <ac:chgData name="Jesse F Moore" userId="S::moorej1@uw.edu::107aa909-6c5b-428f-8f23-3cac7dd20d1f" providerId="AD" clId="Web-{AAF36D78-0692-AEA6-9CF0-6436906907C5}" dt="2021-06-25T23:27:01.958" v="306"/>
          <ac:spMkLst>
            <pc:docMk/>
            <pc:sldMk cId="1756563731" sldId="264"/>
            <ac:spMk id="5" creationId="{FD30C8CD-FDD1-49A0-89F2-52BD7C542761}"/>
          </ac:spMkLst>
        </pc:spChg>
        <pc:spChg chg="del mod">
          <ac:chgData name="Jesse F Moore" userId="S::moorej1@uw.edu::107aa909-6c5b-428f-8f23-3cac7dd20d1f" providerId="AD" clId="Web-{AAF36D78-0692-AEA6-9CF0-6436906907C5}" dt="2021-06-25T23:27:46.927" v="316"/>
          <ac:spMkLst>
            <pc:docMk/>
            <pc:sldMk cId="1756563731" sldId="264"/>
            <ac:spMk id="7" creationId="{878D253C-E541-4C6D-832B-E31B9F75FB58}"/>
          </ac:spMkLst>
        </pc:spChg>
        <pc:spChg chg="mod">
          <ac:chgData name="Jesse F Moore" userId="S::moorej1@uw.edu::107aa909-6c5b-428f-8f23-3cac7dd20d1f" providerId="AD" clId="Web-{AAF36D78-0692-AEA6-9CF0-6436906907C5}" dt="2021-06-25T23:29:56.928" v="336" actId="14100"/>
          <ac:spMkLst>
            <pc:docMk/>
            <pc:sldMk cId="1756563731" sldId="264"/>
            <ac:spMk id="8" creationId="{C9532E76-C124-4255-A57A-EB71156F5099}"/>
          </ac:spMkLst>
        </pc:spChg>
        <pc:spChg chg="add del">
          <ac:chgData name="Jesse F Moore" userId="S::moorej1@uw.edu::107aa909-6c5b-428f-8f23-3cac7dd20d1f" providerId="AD" clId="Web-{AAF36D78-0692-AEA6-9CF0-6436906907C5}" dt="2021-06-25T23:20:32.721" v="190"/>
          <ac:spMkLst>
            <pc:docMk/>
            <pc:sldMk cId="1756563731" sldId="264"/>
            <ac:spMk id="9" creationId="{15D01E75-279D-426A-867B-3465F7A162EC}"/>
          </ac:spMkLst>
        </pc:spChg>
        <pc:spChg chg="add">
          <ac:chgData name="Jesse F Moore" userId="S::moorej1@uw.edu::107aa909-6c5b-428f-8f23-3cac7dd20d1f" providerId="AD" clId="Web-{AAF36D78-0692-AEA6-9CF0-6436906907C5}" dt="2021-06-25T23:20:02.190" v="187"/>
          <ac:spMkLst>
            <pc:docMk/>
            <pc:sldMk cId="1756563731" sldId="264"/>
            <ac:spMk id="71" creationId="{4D40B773-7B09-4CA5-ACEF-6D8094970A5C}"/>
          </ac:spMkLst>
        </pc:spChg>
        <pc:spChg chg="add">
          <ac:chgData name="Jesse F Moore" userId="S::moorej1@uw.edu::107aa909-6c5b-428f-8f23-3cac7dd20d1f" providerId="AD" clId="Web-{AAF36D78-0692-AEA6-9CF0-6436906907C5}" dt="2021-06-25T23:20:02.190" v="187"/>
          <ac:spMkLst>
            <pc:docMk/>
            <pc:sldMk cId="1756563731" sldId="264"/>
            <ac:spMk id="73" creationId="{9680A730-D307-4619-A089-699C8994CE0B}"/>
          </ac:spMkLst>
        </pc:spChg>
        <pc:spChg chg="add">
          <ac:chgData name="Jesse F Moore" userId="S::moorej1@uw.edu::107aa909-6c5b-428f-8f23-3cac7dd20d1f" providerId="AD" clId="Web-{AAF36D78-0692-AEA6-9CF0-6436906907C5}" dt="2021-06-25T23:20:02.190" v="187"/>
          <ac:spMkLst>
            <pc:docMk/>
            <pc:sldMk cId="1756563731" sldId="264"/>
            <ac:spMk id="75" creationId="{9768AB41-1F45-4D7D-8E9F-F32F00C1231F}"/>
          </ac:spMkLst>
        </pc:spChg>
        <pc:spChg chg="add">
          <ac:chgData name="Jesse F Moore" userId="S::moorej1@uw.edu::107aa909-6c5b-428f-8f23-3cac7dd20d1f" providerId="AD" clId="Web-{AAF36D78-0692-AEA6-9CF0-6436906907C5}" dt="2021-06-25T23:20:02.190" v="187"/>
          <ac:spMkLst>
            <pc:docMk/>
            <pc:sldMk cId="1756563731" sldId="264"/>
            <ac:spMk id="77" creationId="{22CC7380-78F8-4871-A3DB-C4F04F396F9D}"/>
          </ac:spMkLst>
        </pc:spChg>
        <pc:spChg chg="add">
          <ac:chgData name="Jesse F Moore" userId="S::moorej1@uw.edu::107aa909-6c5b-428f-8f23-3cac7dd20d1f" providerId="AD" clId="Web-{AAF36D78-0692-AEA6-9CF0-6436906907C5}" dt="2021-06-25T23:20:02.190" v="187"/>
          <ac:spMkLst>
            <pc:docMk/>
            <pc:sldMk cId="1756563731" sldId="264"/>
            <ac:spMk id="79" creationId="{B4FA2E53-B132-494A-BD39-D0FF6158ED94}"/>
          </ac:spMkLst>
        </pc:spChg>
        <pc:picChg chg="add mod ord">
          <ac:chgData name="Jesse F Moore" userId="S::moorej1@uw.edu::107aa909-6c5b-428f-8f23-3cac7dd20d1f" providerId="AD" clId="Web-{AAF36D78-0692-AEA6-9CF0-6436906907C5}" dt="2021-06-25T23:20:02.190" v="187"/>
          <ac:picMkLst>
            <pc:docMk/>
            <pc:sldMk cId="1756563731" sldId="264"/>
            <ac:picMk id="6" creationId="{F4710515-7025-4EF6-B0C0-1B63AB343393}"/>
          </ac:picMkLst>
        </pc:picChg>
        <pc:picChg chg="mod ord">
          <ac:chgData name="Jesse F Moore" userId="S::moorej1@uw.edu::107aa909-6c5b-428f-8f23-3cac7dd20d1f" providerId="AD" clId="Web-{AAF36D78-0692-AEA6-9CF0-6436906907C5}" dt="2021-06-25T23:28:25.458" v="328" actId="14100"/>
          <ac:picMkLst>
            <pc:docMk/>
            <pc:sldMk cId="1756563731" sldId="264"/>
            <ac:picMk id="12" creationId="{7C0E04DF-E38A-4E90-A685-C3C837E37D89}"/>
          </ac:picMkLst>
        </pc:picChg>
        <pc:picChg chg="mod ord">
          <ac:chgData name="Jesse F Moore" userId="S::moorej1@uw.edu::107aa909-6c5b-428f-8f23-3cac7dd20d1f" providerId="AD" clId="Web-{AAF36D78-0692-AEA6-9CF0-6436906907C5}" dt="2021-06-25T23:28:18.896" v="327" actId="14100"/>
          <ac:picMkLst>
            <pc:docMk/>
            <pc:sldMk cId="1756563731" sldId="264"/>
            <ac:picMk id="1026" creationId="{C2874483-1D0D-4EDF-BBFB-DD5A535BEC06}"/>
          </ac:picMkLst>
        </pc:picChg>
      </pc:sldChg>
      <pc:sldChg chg="addSp delSp modSp new mod setBg addAnim delAnim modAnim setClrOvrMap">
        <pc:chgData name="Jesse F Moore" userId="S::moorej1@uw.edu::107aa909-6c5b-428f-8f23-3cac7dd20d1f" providerId="AD" clId="Web-{AAF36D78-0692-AEA6-9CF0-6436906907C5}" dt="2021-06-25T23:25:49.942" v="305"/>
        <pc:sldMkLst>
          <pc:docMk/>
          <pc:sldMk cId="912736613" sldId="266"/>
        </pc:sldMkLst>
        <pc:spChg chg="mod">
          <ac:chgData name="Jesse F Moore" userId="S::moorej1@uw.edu::107aa909-6c5b-428f-8f23-3cac7dd20d1f" providerId="AD" clId="Web-{AAF36D78-0692-AEA6-9CF0-6436906907C5}" dt="2021-06-25T22:52:06.876" v="15"/>
          <ac:spMkLst>
            <pc:docMk/>
            <pc:sldMk cId="912736613" sldId="266"/>
            <ac:spMk id="2" creationId="{50CA9351-151C-4D96-A47C-808D6ADFA68F}"/>
          </ac:spMkLst>
        </pc:spChg>
        <pc:spChg chg="del mod">
          <ac:chgData name="Jesse F Moore" userId="S::moorej1@uw.edu::107aa909-6c5b-428f-8f23-3cac7dd20d1f" providerId="AD" clId="Web-{AAF36D78-0692-AEA6-9CF0-6436906907C5}" dt="2021-06-25T22:51:59.329" v="13"/>
          <ac:spMkLst>
            <pc:docMk/>
            <pc:sldMk cId="912736613" sldId="266"/>
            <ac:spMk id="3" creationId="{7BF22340-E17D-4368-BABD-9F44C71F10F5}"/>
          </ac:spMkLst>
        </pc:spChg>
        <pc:spChg chg="add mod">
          <ac:chgData name="Jesse F Moore" userId="S::moorej1@uw.edu::107aa909-6c5b-428f-8f23-3cac7dd20d1f" providerId="AD" clId="Web-{AAF36D78-0692-AEA6-9CF0-6436906907C5}" dt="2021-06-25T23:22:35.472" v="247" actId="1076"/>
          <ac:spMkLst>
            <pc:docMk/>
            <pc:sldMk cId="912736613" sldId="266"/>
            <ac:spMk id="5" creationId="{0EDF1DDF-4185-4057-B25F-459EEDA520E4}"/>
          </ac:spMkLst>
        </pc:spChg>
        <pc:spChg chg="add mod">
          <ac:chgData name="Jesse F Moore" userId="S::moorej1@uw.edu::107aa909-6c5b-428f-8f23-3cac7dd20d1f" providerId="AD" clId="Web-{AAF36D78-0692-AEA6-9CF0-6436906907C5}" dt="2021-06-25T23:22:55.129" v="255" actId="14100"/>
          <ac:spMkLst>
            <pc:docMk/>
            <pc:sldMk cId="912736613" sldId="266"/>
            <ac:spMk id="6" creationId="{977D4904-56F9-4F10-985E-68A0447DD81C}"/>
          </ac:spMkLst>
        </pc:spChg>
        <pc:spChg chg="add mod">
          <ac:chgData name="Jesse F Moore" userId="S::moorej1@uw.edu::107aa909-6c5b-428f-8f23-3cac7dd20d1f" providerId="AD" clId="Web-{AAF36D78-0692-AEA6-9CF0-6436906907C5}" dt="2021-06-25T23:25:00.426" v="292" actId="20577"/>
          <ac:spMkLst>
            <pc:docMk/>
            <pc:sldMk cId="912736613" sldId="266"/>
            <ac:spMk id="7" creationId="{F28B3764-4175-46BE-924C-8F189854753D}"/>
          </ac:spMkLst>
        </pc:spChg>
        <pc:spChg chg="add mod">
          <ac:chgData name="Jesse F Moore" userId="S::moorej1@uw.edu::107aa909-6c5b-428f-8f23-3cac7dd20d1f" providerId="AD" clId="Web-{AAF36D78-0692-AEA6-9CF0-6436906907C5}" dt="2021-06-25T23:23:25.660" v="265" actId="20577"/>
          <ac:spMkLst>
            <pc:docMk/>
            <pc:sldMk cId="912736613" sldId="266"/>
            <ac:spMk id="8" creationId="{33F2FF20-E037-4733-BF37-3D8AEF6F1DF7}"/>
          </ac:spMkLst>
        </pc:spChg>
        <pc:spChg chg="add">
          <ac:chgData name="Jesse F Moore" userId="S::moorej1@uw.edu::107aa909-6c5b-428f-8f23-3cac7dd20d1f" providerId="AD" clId="Web-{AAF36D78-0692-AEA6-9CF0-6436906907C5}" dt="2021-06-25T22:52:06.876" v="15"/>
          <ac:spMkLst>
            <pc:docMk/>
            <pc:sldMk cId="912736613" sldId="266"/>
            <ac:spMk id="11" creationId="{89EA2611-DCBA-4E97-A2B2-9A466E76BDA4}"/>
          </ac:spMkLst>
        </pc:spChg>
        <pc:spChg chg="add">
          <ac:chgData name="Jesse F Moore" userId="S::moorej1@uw.edu::107aa909-6c5b-428f-8f23-3cac7dd20d1f" providerId="AD" clId="Web-{AAF36D78-0692-AEA6-9CF0-6436906907C5}" dt="2021-06-25T22:52:06.876" v="15"/>
          <ac:spMkLst>
            <pc:docMk/>
            <pc:sldMk cId="912736613" sldId="266"/>
            <ac:spMk id="13" creationId="{BBC615D1-6E12-40EF-915B-316CFDB550D5}"/>
          </ac:spMkLst>
        </pc:spChg>
        <pc:spChg chg="add mod">
          <ac:chgData name="Jesse F Moore" userId="S::moorej1@uw.edu::107aa909-6c5b-428f-8f23-3cac7dd20d1f" providerId="AD" clId="Web-{AAF36D78-0692-AEA6-9CF0-6436906907C5}" dt="2021-06-25T22:53:31.876" v="43" actId="1076"/>
          <ac:spMkLst>
            <pc:docMk/>
            <pc:sldMk cId="912736613" sldId="266"/>
            <ac:spMk id="14" creationId="{5A26AE6B-96AD-42B2-ACF0-820CA76F24FF}"/>
          </ac:spMkLst>
        </pc:spChg>
        <pc:spChg chg="add">
          <ac:chgData name="Jesse F Moore" userId="S::moorej1@uw.edu::107aa909-6c5b-428f-8f23-3cac7dd20d1f" providerId="AD" clId="Web-{AAF36D78-0692-AEA6-9CF0-6436906907C5}" dt="2021-06-25T22:52:06.876" v="15"/>
          <ac:spMkLst>
            <pc:docMk/>
            <pc:sldMk cId="912736613" sldId="266"/>
            <ac:spMk id="15" creationId="{B9797D36-DE1E-47CD-881A-6C1F5828261B}"/>
          </ac:spMkLst>
        </pc:spChg>
        <pc:spChg chg="add">
          <ac:chgData name="Jesse F Moore" userId="S::moorej1@uw.edu::107aa909-6c5b-428f-8f23-3cac7dd20d1f" providerId="AD" clId="Web-{AAF36D78-0692-AEA6-9CF0-6436906907C5}" dt="2021-06-25T22:52:06.876" v="15"/>
          <ac:spMkLst>
            <pc:docMk/>
            <pc:sldMk cId="912736613" sldId="266"/>
            <ac:spMk id="17" creationId="{4A2FAF1F-F462-46AF-A9E6-CC93C4E2C359}"/>
          </ac:spMkLst>
        </pc:spChg>
        <pc:spChg chg="add">
          <ac:chgData name="Jesse F Moore" userId="S::moorej1@uw.edu::107aa909-6c5b-428f-8f23-3cac7dd20d1f" providerId="AD" clId="Web-{AAF36D78-0692-AEA6-9CF0-6436906907C5}" dt="2021-06-25T22:52:06.876" v="15"/>
          <ac:spMkLst>
            <pc:docMk/>
            <pc:sldMk cId="912736613" sldId="266"/>
            <ac:spMk id="19" creationId="{7146BED8-BAE9-42C5-A3DD-7B946445DB8C}"/>
          </ac:spMkLst>
        </pc:spChg>
        <pc:spChg chg="add">
          <ac:chgData name="Jesse F Moore" userId="S::moorej1@uw.edu::107aa909-6c5b-428f-8f23-3cac7dd20d1f" providerId="AD" clId="Web-{AAF36D78-0692-AEA6-9CF0-6436906907C5}" dt="2021-06-25T22:52:06.876" v="15"/>
          <ac:spMkLst>
            <pc:docMk/>
            <pc:sldMk cId="912736613" sldId="266"/>
            <ac:spMk id="21" creationId="{15765FE8-B62F-41E4-A73C-74C91A8FD945}"/>
          </ac:spMkLst>
        </pc:spChg>
        <pc:picChg chg="add mod ord">
          <ac:chgData name="Jesse F Moore" userId="S::moorej1@uw.edu::107aa909-6c5b-428f-8f23-3cac7dd20d1f" providerId="AD" clId="Web-{AAF36D78-0692-AEA6-9CF0-6436906907C5}" dt="2021-06-25T22:52:06.876" v="15"/>
          <ac:picMkLst>
            <pc:docMk/>
            <pc:sldMk cId="912736613" sldId="266"/>
            <ac:picMk id="4" creationId="{BF3B8314-02DD-49C9-B1EE-9FEE9B0BC8BB}"/>
          </ac:picMkLst>
        </pc:picChg>
      </pc:sldChg>
      <pc:sldChg chg="addSp delSp modSp new mod setBg setClrOvrMap modNotes">
        <pc:chgData name="Jesse F Moore" userId="S::moorej1@uw.edu::107aa909-6c5b-428f-8f23-3cac7dd20d1f" providerId="AD" clId="Web-{AAF36D78-0692-AEA6-9CF0-6436906907C5}" dt="2021-06-25T23:31:36.334" v="357"/>
        <pc:sldMkLst>
          <pc:docMk/>
          <pc:sldMk cId="2354145027" sldId="267"/>
        </pc:sldMkLst>
        <pc:spChg chg="del">
          <ac:chgData name="Jesse F Moore" userId="S::moorej1@uw.edu::107aa909-6c5b-428f-8f23-3cac7dd20d1f" providerId="AD" clId="Web-{AAF36D78-0692-AEA6-9CF0-6436906907C5}" dt="2021-06-25T23:13:06.951" v="150"/>
          <ac:spMkLst>
            <pc:docMk/>
            <pc:sldMk cId="2354145027" sldId="267"/>
            <ac:spMk id="2" creationId="{8EEEF093-8638-49DB-8F29-48D93157E431}"/>
          </ac:spMkLst>
        </pc:spChg>
        <pc:spChg chg="del">
          <ac:chgData name="Jesse F Moore" userId="S::moorej1@uw.edu::107aa909-6c5b-428f-8f23-3cac7dd20d1f" providerId="AD" clId="Web-{AAF36D78-0692-AEA6-9CF0-6436906907C5}" dt="2021-06-25T23:13:02.514" v="149"/>
          <ac:spMkLst>
            <pc:docMk/>
            <pc:sldMk cId="2354145027" sldId="267"/>
            <ac:spMk id="3" creationId="{DB216F52-55C6-4583-A745-ED65BE5AD44F}"/>
          </ac:spMkLst>
        </pc:spChg>
        <pc:spChg chg="add mod">
          <ac:chgData name="Jesse F Moore" userId="S::moorej1@uw.edu::107aa909-6c5b-428f-8f23-3cac7dd20d1f" providerId="AD" clId="Web-{AAF36D78-0692-AEA6-9CF0-6436906907C5}" dt="2021-06-25T23:31:05.944" v="343" actId="20577"/>
          <ac:spMkLst>
            <pc:docMk/>
            <pc:sldMk cId="2354145027" sldId="267"/>
            <ac:spMk id="5" creationId="{502F41DD-D447-4D66-B14B-455C313B79C8}"/>
          </ac:spMkLst>
        </pc:spChg>
        <pc:spChg chg="add del">
          <ac:chgData name="Jesse F Moore" userId="S::moorej1@uw.edu::107aa909-6c5b-428f-8f23-3cac7dd20d1f" providerId="AD" clId="Web-{AAF36D78-0692-AEA6-9CF0-6436906907C5}" dt="2021-06-25T23:13:26.686" v="153"/>
          <ac:spMkLst>
            <pc:docMk/>
            <pc:sldMk cId="2354145027" sldId="267"/>
            <ac:spMk id="9" creationId="{71616407-3E4D-4469-BDAF-3837EBF9FDA8}"/>
          </ac:spMkLst>
        </pc:spChg>
        <pc:spChg chg="add del">
          <ac:chgData name="Jesse F Moore" userId="S::moorej1@uw.edu::107aa909-6c5b-428f-8f23-3cac7dd20d1f" providerId="AD" clId="Web-{AAF36D78-0692-AEA6-9CF0-6436906907C5}" dt="2021-06-25T23:13:26.686" v="153"/>
          <ac:spMkLst>
            <pc:docMk/>
            <pc:sldMk cId="2354145027" sldId="267"/>
            <ac:spMk id="11" creationId="{49AF1E17-E2EA-4DFA-ABA4-1FF1F27FA1BE}"/>
          </ac:spMkLst>
        </pc:spChg>
        <pc:spChg chg="add del">
          <ac:chgData name="Jesse F Moore" userId="S::moorej1@uw.edu::107aa909-6c5b-428f-8f23-3cac7dd20d1f" providerId="AD" clId="Web-{AAF36D78-0692-AEA6-9CF0-6436906907C5}" dt="2021-06-25T23:13:26.686" v="153"/>
          <ac:spMkLst>
            <pc:docMk/>
            <pc:sldMk cId="2354145027" sldId="267"/>
            <ac:spMk id="13" creationId="{5B254329-6146-42F5-9E30-4BB7D9457956}"/>
          </ac:spMkLst>
        </pc:spChg>
        <pc:spChg chg="add del">
          <ac:chgData name="Jesse F Moore" userId="S::moorej1@uw.edu::107aa909-6c5b-428f-8f23-3cac7dd20d1f" providerId="AD" clId="Web-{AAF36D78-0692-AEA6-9CF0-6436906907C5}" dt="2021-06-25T23:13:26.686" v="153"/>
          <ac:spMkLst>
            <pc:docMk/>
            <pc:sldMk cId="2354145027" sldId="267"/>
            <ac:spMk id="15" creationId="{72BE43CF-5A8F-4260-9B74-14E5BE9D6E4D}"/>
          </ac:spMkLst>
        </pc:spChg>
        <pc:spChg chg="add del">
          <ac:chgData name="Jesse F Moore" userId="S::moorej1@uw.edu::107aa909-6c5b-428f-8f23-3cac7dd20d1f" providerId="AD" clId="Web-{AAF36D78-0692-AEA6-9CF0-6436906907C5}" dt="2021-06-25T23:14:26.280" v="179"/>
          <ac:spMkLst>
            <pc:docMk/>
            <pc:sldMk cId="2354145027" sldId="267"/>
            <ac:spMk id="20" creationId="{8D489E29-742E-4D34-AB08-CE3217805B81}"/>
          </ac:spMkLst>
        </pc:spChg>
        <pc:spChg chg="add del">
          <ac:chgData name="Jesse F Moore" userId="S::moorej1@uw.edu::107aa909-6c5b-428f-8f23-3cac7dd20d1f" providerId="AD" clId="Web-{AAF36D78-0692-AEA6-9CF0-6436906907C5}" dt="2021-06-25T23:14:20.249" v="176"/>
          <ac:spMkLst>
            <pc:docMk/>
            <pc:sldMk cId="2354145027" sldId="267"/>
            <ac:spMk id="22" creationId="{56981798-4550-46DA-9172-4846E2FB66EC}"/>
          </ac:spMkLst>
        </pc:spChg>
        <pc:spChg chg="add del">
          <ac:chgData name="Jesse F Moore" userId="S::moorej1@uw.edu::107aa909-6c5b-428f-8f23-3cac7dd20d1f" providerId="AD" clId="Web-{AAF36D78-0692-AEA6-9CF0-6436906907C5}" dt="2021-06-25T23:14:26.249" v="178"/>
          <ac:spMkLst>
            <pc:docMk/>
            <pc:sldMk cId="2354145027" sldId="267"/>
            <ac:spMk id="23" creationId="{E4F17063-EDA4-417B-946F-BA357F3B390D}"/>
          </ac:spMkLst>
        </pc:spChg>
        <pc:spChg chg="add del">
          <ac:chgData name="Jesse F Moore" userId="S::moorej1@uw.edu::107aa909-6c5b-428f-8f23-3cac7dd20d1f" providerId="AD" clId="Web-{AAF36D78-0692-AEA6-9CF0-6436906907C5}" dt="2021-06-25T23:14:26.249" v="178"/>
          <ac:spMkLst>
            <pc:docMk/>
            <pc:sldMk cId="2354145027" sldId="267"/>
            <ac:spMk id="24" creationId="{D36F3EEA-55D4-4677-80E7-92D00B8F343B}"/>
          </ac:spMkLst>
        </pc:spChg>
        <pc:spChg chg="add del">
          <ac:chgData name="Jesse F Moore" userId="S::moorej1@uw.edu::107aa909-6c5b-428f-8f23-3cac7dd20d1f" providerId="AD" clId="Web-{AAF36D78-0692-AEA6-9CF0-6436906907C5}" dt="2021-06-25T23:14:12.811" v="174"/>
          <ac:spMkLst>
            <pc:docMk/>
            <pc:sldMk cId="2354145027" sldId="267"/>
            <ac:spMk id="25" creationId="{6E0488BA-180E-40D8-8350-4B179179556B}"/>
          </ac:spMkLst>
        </pc:spChg>
        <pc:spChg chg="add del">
          <ac:chgData name="Jesse F Moore" userId="S::moorej1@uw.edu::107aa909-6c5b-428f-8f23-3cac7dd20d1f" providerId="AD" clId="Web-{AAF36D78-0692-AEA6-9CF0-6436906907C5}" dt="2021-06-25T23:14:26.249" v="178"/>
          <ac:spMkLst>
            <pc:docMk/>
            <pc:sldMk cId="2354145027" sldId="267"/>
            <ac:spMk id="26" creationId="{C91E93A7-6C7F-4F77-9CB0-280D958EF4D2}"/>
          </ac:spMkLst>
        </pc:spChg>
        <pc:spChg chg="add del">
          <ac:chgData name="Jesse F Moore" userId="S::moorej1@uw.edu::107aa909-6c5b-428f-8f23-3cac7dd20d1f" providerId="AD" clId="Web-{AAF36D78-0692-AEA6-9CF0-6436906907C5}" dt="2021-06-25T23:14:20.249" v="176"/>
          <ac:spMkLst>
            <pc:docMk/>
            <pc:sldMk cId="2354145027" sldId="267"/>
            <ac:spMk id="27" creationId="{D82EB7D3-3AD8-4ED1-9E1A-2906E14635E3}"/>
          </ac:spMkLst>
        </pc:spChg>
        <pc:spChg chg="add">
          <ac:chgData name="Jesse F Moore" userId="S::moorej1@uw.edu::107aa909-6c5b-428f-8f23-3cac7dd20d1f" providerId="AD" clId="Web-{AAF36D78-0692-AEA6-9CF0-6436906907C5}" dt="2021-06-25T23:14:26.280" v="179"/>
          <ac:spMkLst>
            <pc:docMk/>
            <pc:sldMk cId="2354145027" sldId="267"/>
            <ac:spMk id="28" creationId="{510C9632-BB6F-48EE-AB65-501878BA5DB6}"/>
          </ac:spMkLst>
        </pc:spChg>
        <pc:spChg chg="add del">
          <ac:chgData name="Jesse F Moore" userId="S::moorej1@uw.edu::107aa909-6c5b-428f-8f23-3cac7dd20d1f" providerId="AD" clId="Web-{AAF36D78-0692-AEA6-9CF0-6436906907C5}" dt="2021-06-25T23:14:20.249" v="176"/>
          <ac:spMkLst>
            <pc:docMk/>
            <pc:sldMk cId="2354145027" sldId="267"/>
            <ac:spMk id="29" creationId="{2D529E20-662F-4915-ACD7-970C026FDB7F}"/>
          </ac:spMkLst>
        </pc:spChg>
        <pc:spChg chg="add">
          <ac:chgData name="Jesse F Moore" userId="S::moorej1@uw.edu::107aa909-6c5b-428f-8f23-3cac7dd20d1f" providerId="AD" clId="Web-{AAF36D78-0692-AEA6-9CF0-6436906907C5}" dt="2021-06-25T23:14:26.280" v="179"/>
          <ac:spMkLst>
            <pc:docMk/>
            <pc:sldMk cId="2354145027" sldId="267"/>
            <ac:spMk id="30" creationId="{4EC8AAB6-953B-4D29-9967-3C44D06BB4E8}"/>
          </ac:spMkLst>
        </pc:spChg>
        <pc:spChg chg="add">
          <ac:chgData name="Jesse F Moore" userId="S::moorej1@uw.edu::107aa909-6c5b-428f-8f23-3cac7dd20d1f" providerId="AD" clId="Web-{AAF36D78-0692-AEA6-9CF0-6436906907C5}" dt="2021-06-25T23:14:26.280" v="179"/>
          <ac:spMkLst>
            <pc:docMk/>
            <pc:sldMk cId="2354145027" sldId="267"/>
            <ac:spMk id="31" creationId="{6F9D1DE6-E368-4F07-85F9-D5B767477DDF}"/>
          </ac:spMkLst>
        </pc:spChg>
        <pc:spChg chg="add">
          <ac:chgData name="Jesse F Moore" userId="S::moorej1@uw.edu::107aa909-6c5b-428f-8f23-3cac7dd20d1f" providerId="AD" clId="Web-{AAF36D78-0692-AEA6-9CF0-6436906907C5}" dt="2021-06-25T23:14:26.280" v="179"/>
          <ac:spMkLst>
            <pc:docMk/>
            <pc:sldMk cId="2354145027" sldId="267"/>
            <ac:spMk id="32" creationId="{C89ED458-2326-40DC-9C7B-1A717B6551AD}"/>
          </ac:spMkLst>
        </pc:spChg>
        <pc:spChg chg="add">
          <ac:chgData name="Jesse F Moore" userId="S::moorej1@uw.edu::107aa909-6c5b-428f-8f23-3cac7dd20d1f" providerId="AD" clId="Web-{AAF36D78-0692-AEA6-9CF0-6436906907C5}" dt="2021-06-25T23:14:26.280" v="179"/>
          <ac:spMkLst>
            <pc:docMk/>
            <pc:sldMk cId="2354145027" sldId="267"/>
            <ac:spMk id="33" creationId="{F63B1F66-4ACE-4A01-8ADF-F175A9C358B2}"/>
          </ac:spMkLst>
        </pc:spChg>
        <pc:spChg chg="add">
          <ac:chgData name="Jesse F Moore" userId="S::moorej1@uw.edu::107aa909-6c5b-428f-8f23-3cac7dd20d1f" providerId="AD" clId="Web-{AAF36D78-0692-AEA6-9CF0-6436906907C5}" dt="2021-06-25T23:14:26.280" v="179"/>
          <ac:spMkLst>
            <pc:docMk/>
            <pc:sldMk cId="2354145027" sldId="267"/>
            <ac:spMk id="35" creationId="{CF8448ED-9332-4A9B-8CAB-B1985E596E20}"/>
          </ac:spMkLst>
        </pc:spChg>
        <pc:spChg chg="add">
          <ac:chgData name="Jesse F Moore" userId="S::moorej1@uw.edu::107aa909-6c5b-428f-8f23-3cac7dd20d1f" providerId="AD" clId="Web-{AAF36D78-0692-AEA6-9CF0-6436906907C5}" dt="2021-06-25T23:14:26.280" v="179"/>
          <ac:spMkLst>
            <pc:docMk/>
            <pc:sldMk cId="2354145027" sldId="267"/>
            <ac:spMk id="37" creationId="{ED3A2261-1C75-40FF-8CD6-18C5900C1C8D}"/>
          </ac:spMkLst>
        </pc:spChg>
        <pc:picChg chg="add mod ord">
          <ac:chgData name="Jesse F Moore" userId="S::moorej1@uw.edu::107aa909-6c5b-428f-8f23-3cac7dd20d1f" providerId="AD" clId="Web-{AAF36D78-0692-AEA6-9CF0-6436906907C5}" dt="2021-06-25T23:14:36.639" v="181" actId="1076"/>
          <ac:picMkLst>
            <pc:docMk/>
            <pc:sldMk cId="2354145027" sldId="267"/>
            <ac:picMk id="4" creationId="{483E1A1A-BF25-4330-BC9D-F7A6D4CAF934}"/>
          </ac:picMkLst>
        </pc:picChg>
      </pc:sldChg>
      <pc:sldChg chg="addSp delSp modSp add del">
        <pc:chgData name="Jesse F Moore" userId="S::moorej1@uw.edu::107aa909-6c5b-428f-8f23-3cac7dd20d1f" providerId="AD" clId="Web-{AAF36D78-0692-AEA6-9CF0-6436906907C5}" dt="2021-06-25T23:13:18.373" v="151"/>
        <pc:sldMkLst>
          <pc:docMk/>
          <pc:sldMk cId="736536428" sldId="268"/>
        </pc:sldMkLst>
        <pc:spChg chg="add mod">
          <ac:chgData name="Jesse F Moore" userId="S::moorej1@uw.edu::107aa909-6c5b-428f-8f23-3cac7dd20d1f" providerId="AD" clId="Web-{AAF36D78-0692-AEA6-9CF0-6436906907C5}" dt="2021-06-25T23:12:58.795" v="148"/>
          <ac:spMkLst>
            <pc:docMk/>
            <pc:sldMk cId="736536428" sldId="268"/>
            <ac:spMk id="5" creationId="{59CA6AA2-523A-41E8-8DDC-D04C1DE664BE}"/>
          </ac:spMkLst>
        </pc:spChg>
        <pc:picChg chg="del mod">
          <ac:chgData name="Jesse F Moore" userId="S::moorej1@uw.edu::107aa909-6c5b-428f-8f23-3cac7dd20d1f" providerId="AD" clId="Web-{AAF36D78-0692-AEA6-9CF0-6436906907C5}" dt="2021-06-25T23:12:58.795" v="148"/>
          <ac:picMkLst>
            <pc:docMk/>
            <pc:sldMk cId="736536428" sldId="268"/>
            <ac:picMk id="4" creationId="{87EFB4BC-020A-4876-80AD-C31DC9FF123A}"/>
          </ac:picMkLst>
        </pc:picChg>
      </pc:sldChg>
      <pc:sldMasterChg chg="add addSldLayout">
        <pc:chgData name="Jesse F Moore" userId="S::moorej1@uw.edu::107aa909-6c5b-428f-8f23-3cac7dd20d1f" providerId="AD" clId="Web-{AAF36D78-0692-AEA6-9CF0-6436906907C5}" dt="2021-06-25T23:12:50.654" v="146"/>
        <pc:sldMasterMkLst>
          <pc:docMk/>
          <pc:sldMasterMk cId="1442342447" sldId="2147483660"/>
        </pc:sldMasterMkLst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2264954727" sldId="2147483661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2960153336" sldId="2147483662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1484630954" sldId="2147483663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3107157433" sldId="2147483664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2485326630" sldId="2147483665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892181554" sldId="2147483666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2753837268" sldId="2147483667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2074557432" sldId="2147483668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2784691497" sldId="2147483669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536341468" sldId="2147483670"/>
          </pc:sldLayoutMkLst>
        </pc:sldLayoutChg>
        <pc:sldLayoutChg chg="add">
          <pc:chgData name="Jesse F Moore" userId="S::moorej1@uw.edu::107aa909-6c5b-428f-8f23-3cac7dd20d1f" providerId="AD" clId="Web-{AAF36D78-0692-AEA6-9CF0-6436906907C5}" dt="2021-06-25T23:12:50.654" v="146"/>
          <pc:sldLayoutMkLst>
            <pc:docMk/>
            <pc:sldMasterMk cId="1442342447" sldId="2147483660"/>
            <pc:sldLayoutMk cId="1769994046" sldId="2147483671"/>
          </pc:sldLayoutMkLst>
        </pc:sldLayoutChg>
      </pc:sldMasterChg>
    </pc:docChg>
  </pc:docChgLst>
  <pc:docChgLst>
    <pc:chgData name="Jesse F Moore" userId="107aa909-6c5b-428f-8f23-3cac7dd20d1f" providerId="ADAL" clId="{8D382AC0-613A-42CA-BDED-F4AD6A63B259}"/>
    <pc:docChg chg="undo custSel addSld delSld modSld">
      <pc:chgData name="Jesse F Moore" userId="107aa909-6c5b-428f-8f23-3cac7dd20d1f" providerId="ADAL" clId="{8D382AC0-613A-42CA-BDED-F4AD6A63B259}" dt="2021-03-11T01:07:55.244" v="908" actId="20577"/>
      <pc:docMkLst>
        <pc:docMk/>
      </pc:docMkLst>
      <pc:sldChg chg="addSp delSp modSp mod modAnim">
        <pc:chgData name="Jesse F Moore" userId="107aa909-6c5b-428f-8f23-3cac7dd20d1f" providerId="ADAL" clId="{8D382AC0-613A-42CA-BDED-F4AD6A63B259}" dt="2021-03-10T20:21:15.047" v="810"/>
        <pc:sldMkLst>
          <pc:docMk/>
          <pc:sldMk cId="3056912639" sldId="257"/>
        </pc:sldMkLst>
        <pc:spChg chg="mod">
          <ac:chgData name="Jesse F Moore" userId="107aa909-6c5b-428f-8f23-3cac7dd20d1f" providerId="ADAL" clId="{8D382AC0-613A-42CA-BDED-F4AD6A63B259}" dt="2021-03-09T22:15:49.690" v="78" actId="14100"/>
          <ac:spMkLst>
            <pc:docMk/>
            <pc:sldMk cId="3056912639" sldId="257"/>
            <ac:spMk id="3" creationId="{66F1B95E-F65B-304A-A1EE-A272FF1FDE63}"/>
          </ac:spMkLst>
        </pc:spChg>
        <pc:spChg chg="add mod">
          <ac:chgData name="Jesse F Moore" userId="107aa909-6c5b-428f-8f23-3cac7dd20d1f" providerId="ADAL" clId="{8D382AC0-613A-42CA-BDED-F4AD6A63B259}" dt="2021-03-10T20:10:42.862" v="800" actId="113"/>
          <ac:spMkLst>
            <pc:docMk/>
            <pc:sldMk cId="3056912639" sldId="257"/>
            <ac:spMk id="4" creationId="{4549DD61-1B48-44B1-BEB2-9DE8BBD07103}"/>
          </ac:spMkLst>
        </pc:spChg>
        <pc:spChg chg="add mod">
          <ac:chgData name="Jesse F Moore" userId="107aa909-6c5b-428f-8f23-3cac7dd20d1f" providerId="ADAL" clId="{8D382AC0-613A-42CA-BDED-F4AD6A63B259}" dt="2021-03-09T22:19:51.418" v="86"/>
          <ac:spMkLst>
            <pc:docMk/>
            <pc:sldMk cId="3056912639" sldId="257"/>
            <ac:spMk id="5" creationId="{6D199719-7974-463F-99FA-F0FD0BE3ED10}"/>
          </ac:spMkLst>
        </pc:spChg>
        <pc:picChg chg="add del mod">
          <ac:chgData name="Jesse F Moore" userId="107aa909-6c5b-428f-8f23-3cac7dd20d1f" providerId="ADAL" clId="{8D382AC0-613A-42CA-BDED-F4AD6A63B259}" dt="2021-03-09T22:22:15.406" v="91" actId="478"/>
          <ac:picMkLst>
            <pc:docMk/>
            <pc:sldMk cId="3056912639" sldId="257"/>
            <ac:picMk id="7" creationId="{B5101417-7CCB-4BEE-890E-56A87E19EE92}"/>
          </ac:picMkLst>
        </pc:picChg>
        <pc:picChg chg="add mod">
          <ac:chgData name="Jesse F Moore" userId="107aa909-6c5b-428f-8f23-3cac7dd20d1f" providerId="ADAL" clId="{8D382AC0-613A-42CA-BDED-F4AD6A63B259}" dt="2021-03-09T22:55:48.449" v="433" actId="1076"/>
          <ac:picMkLst>
            <pc:docMk/>
            <pc:sldMk cId="3056912639" sldId="257"/>
            <ac:picMk id="9" creationId="{FCB66A00-7D6B-4E26-AB8C-1366DE4120EF}"/>
          </ac:picMkLst>
        </pc:picChg>
      </pc:sldChg>
      <pc:sldChg chg="modSp mod modShow">
        <pc:chgData name="Jesse F Moore" userId="107aa909-6c5b-428f-8f23-3cac7dd20d1f" providerId="ADAL" clId="{8D382AC0-613A-42CA-BDED-F4AD6A63B259}" dt="2021-03-10T19:05:11.424" v="734" actId="729"/>
        <pc:sldMkLst>
          <pc:docMk/>
          <pc:sldMk cId="2631988123" sldId="258"/>
        </pc:sldMkLst>
        <pc:picChg chg="mod">
          <ac:chgData name="Jesse F Moore" userId="107aa909-6c5b-428f-8f23-3cac7dd20d1f" providerId="ADAL" clId="{8D382AC0-613A-42CA-BDED-F4AD6A63B259}" dt="2021-03-09T22:24:49.169" v="106" actId="1076"/>
          <ac:picMkLst>
            <pc:docMk/>
            <pc:sldMk cId="2631988123" sldId="258"/>
            <ac:picMk id="5" creationId="{930C4E13-2ED1-9B43-B1BC-3E1F6AC39EB5}"/>
          </ac:picMkLst>
        </pc:picChg>
      </pc:sldChg>
      <pc:sldChg chg="addSp modSp mod modAnim">
        <pc:chgData name="Jesse F Moore" userId="107aa909-6c5b-428f-8f23-3cac7dd20d1f" providerId="ADAL" clId="{8D382AC0-613A-42CA-BDED-F4AD6A63B259}" dt="2021-03-10T19:07:30.886" v="743" actId="1076"/>
        <pc:sldMkLst>
          <pc:docMk/>
          <pc:sldMk cId="3891041244" sldId="259"/>
        </pc:sldMkLst>
        <pc:spChg chg="mod">
          <ac:chgData name="Jesse F Moore" userId="107aa909-6c5b-428f-8f23-3cac7dd20d1f" providerId="ADAL" clId="{8D382AC0-613A-42CA-BDED-F4AD6A63B259}" dt="2021-03-10T19:07:22.335" v="741" actId="20577"/>
          <ac:spMkLst>
            <pc:docMk/>
            <pc:sldMk cId="3891041244" sldId="259"/>
            <ac:spMk id="2" creationId="{24EA067E-B51C-384A-8EAC-8E413CF95BC0}"/>
          </ac:spMkLst>
        </pc:spChg>
        <pc:spChg chg="mod">
          <ac:chgData name="Jesse F Moore" userId="107aa909-6c5b-428f-8f23-3cac7dd20d1f" providerId="ADAL" clId="{8D382AC0-613A-42CA-BDED-F4AD6A63B259}" dt="2021-03-10T00:22:27.369" v="610" actId="20577"/>
          <ac:spMkLst>
            <pc:docMk/>
            <pc:sldMk cId="3891041244" sldId="259"/>
            <ac:spMk id="3" creationId="{4E3D00BF-42B4-9D40-82D6-DC02BC7377E1}"/>
          </ac:spMkLst>
        </pc:spChg>
        <pc:spChg chg="add mod">
          <ac:chgData name="Jesse F Moore" userId="107aa909-6c5b-428f-8f23-3cac7dd20d1f" providerId="ADAL" clId="{8D382AC0-613A-42CA-BDED-F4AD6A63B259}" dt="2021-03-09T22:31:39.380" v="153" actId="1076"/>
          <ac:spMkLst>
            <pc:docMk/>
            <pc:sldMk cId="3891041244" sldId="259"/>
            <ac:spMk id="4" creationId="{299E4F9B-20C1-4065-B537-A7AFEDC37A21}"/>
          </ac:spMkLst>
        </pc:spChg>
        <pc:spChg chg="add mod">
          <ac:chgData name="Jesse F Moore" userId="107aa909-6c5b-428f-8f23-3cac7dd20d1f" providerId="ADAL" clId="{8D382AC0-613A-42CA-BDED-F4AD6A63B259}" dt="2021-03-10T00:23:04.963" v="613"/>
          <ac:spMkLst>
            <pc:docMk/>
            <pc:sldMk cId="3891041244" sldId="259"/>
            <ac:spMk id="7" creationId="{5C707ECB-90E3-49FF-97B7-F56969560F2C}"/>
          </ac:spMkLst>
        </pc:spChg>
        <pc:picChg chg="add mod">
          <ac:chgData name="Jesse F Moore" userId="107aa909-6c5b-428f-8f23-3cac7dd20d1f" providerId="ADAL" clId="{8D382AC0-613A-42CA-BDED-F4AD6A63B259}" dt="2021-03-10T00:23:07.421" v="614" actId="1076"/>
          <ac:picMkLst>
            <pc:docMk/>
            <pc:sldMk cId="3891041244" sldId="259"/>
            <ac:picMk id="6" creationId="{A0D70B69-AC6A-4099-B327-7844A613BEC0}"/>
          </ac:picMkLst>
        </pc:picChg>
        <pc:picChg chg="add mod">
          <ac:chgData name="Jesse F Moore" userId="107aa909-6c5b-428f-8f23-3cac7dd20d1f" providerId="ADAL" clId="{8D382AC0-613A-42CA-BDED-F4AD6A63B259}" dt="2021-03-10T00:23:25.815" v="618" actId="1076"/>
          <ac:picMkLst>
            <pc:docMk/>
            <pc:sldMk cId="3891041244" sldId="259"/>
            <ac:picMk id="9" creationId="{D2E5E290-43D9-44CE-B48F-316DDB7A7156}"/>
          </ac:picMkLst>
        </pc:picChg>
        <pc:picChg chg="add mod">
          <ac:chgData name="Jesse F Moore" userId="107aa909-6c5b-428f-8f23-3cac7dd20d1f" providerId="ADAL" clId="{8D382AC0-613A-42CA-BDED-F4AD6A63B259}" dt="2021-03-10T19:07:30.886" v="743" actId="1076"/>
          <ac:picMkLst>
            <pc:docMk/>
            <pc:sldMk cId="3891041244" sldId="259"/>
            <ac:picMk id="11" creationId="{2F922EFC-81A6-44FD-9811-C2D6BF427F27}"/>
          </ac:picMkLst>
        </pc:picChg>
      </pc:sldChg>
      <pc:sldChg chg="addSp">
        <pc:chgData name="Jesse F Moore" userId="107aa909-6c5b-428f-8f23-3cac7dd20d1f" providerId="ADAL" clId="{8D382AC0-613A-42CA-BDED-F4AD6A63B259}" dt="2021-03-10T20:08:37.655" v="777"/>
        <pc:sldMkLst>
          <pc:docMk/>
          <pc:sldMk cId="541252888" sldId="260"/>
        </pc:sldMkLst>
        <pc:picChg chg="add">
          <ac:chgData name="Jesse F Moore" userId="107aa909-6c5b-428f-8f23-3cac7dd20d1f" providerId="ADAL" clId="{8D382AC0-613A-42CA-BDED-F4AD6A63B259}" dt="2021-03-10T20:08:37.655" v="777"/>
          <ac:picMkLst>
            <pc:docMk/>
            <pc:sldMk cId="541252888" sldId="260"/>
            <ac:picMk id="3074" creationId="{5CC27E35-04A6-4BB1-93DB-64AB0913DB46}"/>
          </ac:picMkLst>
        </pc:picChg>
      </pc:sldChg>
      <pc:sldChg chg="addSp modSp add del mod modAnim modNotesTx">
        <pc:chgData name="Jesse F Moore" userId="107aa909-6c5b-428f-8f23-3cac7dd20d1f" providerId="ADAL" clId="{8D382AC0-613A-42CA-BDED-F4AD6A63B259}" dt="2021-03-10T20:37:03.891" v="812"/>
        <pc:sldMkLst>
          <pc:docMk/>
          <pc:sldMk cId="2411824439" sldId="260"/>
        </pc:sldMkLst>
        <pc:spChg chg="mod">
          <ac:chgData name="Jesse F Moore" userId="107aa909-6c5b-428f-8f23-3cac7dd20d1f" providerId="ADAL" clId="{8D382AC0-613A-42CA-BDED-F4AD6A63B259}" dt="2021-03-10T19:16:59.746" v="757" actId="20577"/>
          <ac:spMkLst>
            <pc:docMk/>
            <pc:sldMk cId="2411824439" sldId="260"/>
            <ac:spMk id="2" creationId="{52CA3DE6-6EDD-1C43-A9A6-2740754EA0B2}"/>
          </ac:spMkLst>
        </pc:spChg>
        <pc:spChg chg="mod">
          <ac:chgData name="Jesse F Moore" userId="107aa909-6c5b-428f-8f23-3cac7dd20d1f" providerId="ADAL" clId="{8D382AC0-613A-42CA-BDED-F4AD6A63B259}" dt="2021-03-09T22:34:28.430" v="226" actId="20577"/>
          <ac:spMkLst>
            <pc:docMk/>
            <pc:sldMk cId="2411824439" sldId="260"/>
            <ac:spMk id="3" creationId="{6908621F-1B77-1D43-88C1-C54B16E6BDB0}"/>
          </ac:spMkLst>
        </pc:spChg>
        <pc:spChg chg="add mod">
          <ac:chgData name="Jesse F Moore" userId="107aa909-6c5b-428f-8f23-3cac7dd20d1f" providerId="ADAL" clId="{8D382AC0-613A-42CA-BDED-F4AD6A63B259}" dt="2021-03-10T19:16:31.335" v="747" actId="20577"/>
          <ac:spMkLst>
            <pc:docMk/>
            <pc:sldMk cId="2411824439" sldId="260"/>
            <ac:spMk id="4" creationId="{14CFC169-2A57-45A8-B7F6-2FA7899437EA}"/>
          </ac:spMkLst>
        </pc:spChg>
        <pc:spChg chg="add mod">
          <ac:chgData name="Jesse F Moore" userId="107aa909-6c5b-428f-8f23-3cac7dd20d1f" providerId="ADAL" clId="{8D382AC0-613A-42CA-BDED-F4AD6A63B259}" dt="2021-03-10T20:09:26.427" v="796" actId="20577"/>
          <ac:spMkLst>
            <pc:docMk/>
            <pc:sldMk cId="2411824439" sldId="260"/>
            <ac:spMk id="5" creationId="{F62D40A5-7BF9-41BE-911B-ECBB3BD068B6}"/>
          </ac:spMkLst>
        </pc:spChg>
        <pc:spChg chg="add mod">
          <ac:chgData name="Jesse F Moore" userId="107aa909-6c5b-428f-8f23-3cac7dd20d1f" providerId="ADAL" clId="{8D382AC0-613A-42CA-BDED-F4AD6A63B259}" dt="2021-03-10T20:09:17.628" v="782" actId="1038"/>
          <ac:spMkLst>
            <pc:docMk/>
            <pc:sldMk cId="2411824439" sldId="260"/>
            <ac:spMk id="6" creationId="{8B126D93-9F6D-4CC1-8924-CBC4AFDDF786}"/>
          </ac:spMkLst>
        </pc:spChg>
        <pc:picChg chg="mod">
          <ac:chgData name="Jesse F Moore" userId="107aa909-6c5b-428f-8f23-3cac7dd20d1f" providerId="ADAL" clId="{8D382AC0-613A-42CA-BDED-F4AD6A63B259}" dt="2021-03-10T20:08:40.802" v="780" actId="1076"/>
          <ac:picMkLst>
            <pc:docMk/>
            <pc:sldMk cId="2411824439" sldId="260"/>
            <ac:picMk id="3074" creationId="{5CC27E35-04A6-4BB1-93DB-64AB0913DB46}"/>
          </ac:picMkLst>
        </pc:picChg>
      </pc:sldChg>
      <pc:sldChg chg="addSp delSp modSp del mod modAnim">
        <pc:chgData name="Jesse F Moore" userId="107aa909-6c5b-428f-8f23-3cac7dd20d1f" providerId="ADAL" clId="{8D382AC0-613A-42CA-BDED-F4AD6A63B259}" dt="2021-03-10T19:00:19.989" v="686" actId="2696"/>
        <pc:sldMkLst>
          <pc:docMk/>
          <pc:sldMk cId="1765771269" sldId="261"/>
        </pc:sldMkLst>
        <pc:spChg chg="mod">
          <ac:chgData name="Jesse F Moore" userId="107aa909-6c5b-428f-8f23-3cac7dd20d1f" providerId="ADAL" clId="{8D382AC0-613A-42CA-BDED-F4AD6A63B259}" dt="2021-03-10T19:00:06.067" v="682" actId="27636"/>
          <ac:spMkLst>
            <pc:docMk/>
            <pc:sldMk cId="1765771269" sldId="261"/>
            <ac:spMk id="2" creationId="{2AD2C919-AA48-B445-A71F-5D9F4B3EDAD3}"/>
          </ac:spMkLst>
        </pc:spChg>
        <pc:spChg chg="mod">
          <ac:chgData name="Jesse F Moore" userId="107aa909-6c5b-428f-8f23-3cac7dd20d1f" providerId="ADAL" clId="{8D382AC0-613A-42CA-BDED-F4AD6A63B259}" dt="2021-03-10T18:59:29.773" v="679" actId="27636"/>
          <ac:spMkLst>
            <pc:docMk/>
            <pc:sldMk cId="1765771269" sldId="261"/>
            <ac:spMk id="3" creationId="{92685D9E-5CBF-544C-952A-87C99D664F53}"/>
          </ac:spMkLst>
        </pc:spChg>
        <pc:spChg chg="add mod">
          <ac:chgData name="Jesse F Moore" userId="107aa909-6c5b-428f-8f23-3cac7dd20d1f" providerId="ADAL" clId="{8D382AC0-613A-42CA-BDED-F4AD6A63B259}" dt="2021-03-10T18:59:10.692" v="674" actId="21"/>
          <ac:spMkLst>
            <pc:docMk/>
            <pc:sldMk cId="1765771269" sldId="261"/>
            <ac:spMk id="4" creationId="{812ED6C2-F750-4511-8650-E3F0ADB42356}"/>
          </ac:spMkLst>
        </pc:spChg>
        <pc:spChg chg="add mod">
          <ac:chgData name="Jesse F Moore" userId="107aa909-6c5b-428f-8f23-3cac7dd20d1f" providerId="ADAL" clId="{8D382AC0-613A-42CA-BDED-F4AD6A63B259}" dt="2021-03-10T18:59:01.294" v="672" actId="21"/>
          <ac:spMkLst>
            <pc:docMk/>
            <pc:sldMk cId="1765771269" sldId="261"/>
            <ac:spMk id="5" creationId="{B14270A9-A756-487B-9921-833BA261B39A}"/>
          </ac:spMkLst>
        </pc:spChg>
        <pc:spChg chg="add del mod">
          <ac:chgData name="Jesse F Moore" userId="107aa909-6c5b-428f-8f23-3cac7dd20d1f" providerId="ADAL" clId="{8D382AC0-613A-42CA-BDED-F4AD6A63B259}" dt="2021-03-09T22:58:17.988" v="521" actId="478"/>
          <ac:spMkLst>
            <pc:docMk/>
            <pc:sldMk cId="1765771269" sldId="261"/>
            <ac:spMk id="6" creationId="{B15AE457-9AC5-49E2-9CB6-450A4CF184F1}"/>
          </ac:spMkLst>
        </pc:spChg>
      </pc:sldChg>
      <pc:sldChg chg="modSp mod modAnim modNotesTx">
        <pc:chgData name="Jesse F Moore" userId="107aa909-6c5b-428f-8f23-3cac7dd20d1f" providerId="ADAL" clId="{8D382AC0-613A-42CA-BDED-F4AD6A63B259}" dt="2021-03-11T01:07:55.244" v="908" actId="20577"/>
        <pc:sldMkLst>
          <pc:docMk/>
          <pc:sldMk cId="2133816428" sldId="262"/>
        </pc:sldMkLst>
        <pc:spChg chg="mod">
          <ac:chgData name="Jesse F Moore" userId="107aa909-6c5b-428f-8f23-3cac7dd20d1f" providerId="ADAL" clId="{8D382AC0-613A-42CA-BDED-F4AD6A63B259}" dt="2021-03-10T19:00:11.294" v="685"/>
          <ac:spMkLst>
            <pc:docMk/>
            <pc:sldMk cId="2133816428" sldId="262"/>
            <ac:spMk id="3" creationId="{3F66BEAB-1DD7-BA4F-9340-C54CF9F4CE98}"/>
          </ac:spMkLst>
        </pc:spChg>
      </pc:sldChg>
      <pc:sldChg chg="addSp delSp modSp mod setBg modAnim">
        <pc:chgData name="Jesse F Moore" userId="107aa909-6c5b-428f-8f23-3cac7dd20d1f" providerId="ADAL" clId="{8D382AC0-613A-42CA-BDED-F4AD6A63B259}" dt="2021-03-10T20:57:00.003" v="905" actId="20577"/>
        <pc:sldMkLst>
          <pc:docMk/>
          <pc:sldMk cId="3497501616" sldId="263"/>
        </pc:sldMkLst>
        <pc:spChg chg="mod">
          <ac:chgData name="Jesse F Moore" userId="107aa909-6c5b-428f-8f23-3cac7dd20d1f" providerId="ADAL" clId="{8D382AC0-613A-42CA-BDED-F4AD6A63B259}" dt="2021-03-09T22:48:18.249" v="358" actId="14100"/>
          <ac:spMkLst>
            <pc:docMk/>
            <pc:sldMk cId="3497501616" sldId="263"/>
            <ac:spMk id="2" creationId="{27ED3217-7401-E24F-B0B2-97608709D44B}"/>
          </ac:spMkLst>
        </pc:spChg>
        <pc:spChg chg="mod">
          <ac:chgData name="Jesse F Moore" userId="107aa909-6c5b-428f-8f23-3cac7dd20d1f" providerId="ADAL" clId="{8D382AC0-613A-42CA-BDED-F4AD6A63B259}" dt="2021-03-10T20:57:00.003" v="905" actId="20577"/>
          <ac:spMkLst>
            <pc:docMk/>
            <pc:sldMk cId="3497501616" sldId="263"/>
            <ac:spMk id="3" creationId="{0E94D7E9-2F70-8B4E-B68C-E81CDD449BC4}"/>
          </ac:spMkLst>
        </pc:spChg>
        <pc:spChg chg="add">
          <ac:chgData name="Jesse F Moore" userId="107aa909-6c5b-428f-8f23-3cac7dd20d1f" providerId="ADAL" clId="{8D382AC0-613A-42CA-BDED-F4AD6A63B259}" dt="2021-03-09T22:48:10.828" v="357" actId="26606"/>
          <ac:spMkLst>
            <pc:docMk/>
            <pc:sldMk cId="3497501616" sldId="263"/>
            <ac:spMk id="14" creationId="{B8144315-1C5A-4185-A952-25D98D303D46}"/>
          </ac:spMkLst>
        </pc:spChg>
        <pc:spChg chg="add mod">
          <ac:chgData name="Jesse F Moore" userId="107aa909-6c5b-428f-8f23-3cac7dd20d1f" providerId="ADAL" clId="{8D382AC0-613A-42CA-BDED-F4AD6A63B259}" dt="2021-03-10T20:51:19.177" v="868" actId="1076"/>
          <ac:spMkLst>
            <pc:docMk/>
            <pc:sldMk cId="3497501616" sldId="263"/>
            <ac:spMk id="22" creationId="{629C4DAA-9B2E-4F8F-A9EF-351E7D21485B}"/>
          </ac:spMkLst>
        </pc:spChg>
        <pc:grpChg chg="add">
          <ac:chgData name="Jesse F Moore" userId="107aa909-6c5b-428f-8f23-3cac7dd20d1f" providerId="ADAL" clId="{8D382AC0-613A-42CA-BDED-F4AD6A63B259}" dt="2021-03-09T22:48:10.828" v="357" actId="26606"/>
          <ac:grpSpMkLst>
            <pc:docMk/>
            <pc:sldMk cId="3497501616" sldId="263"/>
            <ac:grpSpMk id="10" creationId="{4091D54B-59AB-4A5E-8E9E-0421BD66D4FB}"/>
          </ac:grpSpMkLst>
        </pc:grpChg>
        <pc:grpChg chg="add">
          <ac:chgData name="Jesse F Moore" userId="107aa909-6c5b-428f-8f23-3cac7dd20d1f" providerId="ADAL" clId="{8D382AC0-613A-42CA-BDED-F4AD6A63B259}" dt="2021-03-09T22:48:10.828" v="357" actId="26606"/>
          <ac:grpSpMkLst>
            <pc:docMk/>
            <pc:sldMk cId="3497501616" sldId="263"/>
            <ac:grpSpMk id="16" creationId="{F41F5BDA-0140-462B-933C-538752EEADC3}"/>
          </ac:grpSpMkLst>
        </pc:grpChg>
        <pc:picChg chg="add mod">
          <ac:chgData name="Jesse F Moore" userId="107aa909-6c5b-428f-8f23-3cac7dd20d1f" providerId="ADAL" clId="{8D382AC0-613A-42CA-BDED-F4AD6A63B259}" dt="2021-03-10T20:51:23.649" v="869" actId="1076"/>
          <ac:picMkLst>
            <pc:docMk/>
            <pc:sldMk cId="3497501616" sldId="263"/>
            <ac:picMk id="5" creationId="{2B685BF1-ACBC-4722-BCC9-081B901C63A1}"/>
          </ac:picMkLst>
        </pc:picChg>
        <pc:picChg chg="add mod">
          <ac:chgData name="Jesse F Moore" userId="107aa909-6c5b-428f-8f23-3cac7dd20d1f" providerId="ADAL" clId="{8D382AC0-613A-42CA-BDED-F4AD6A63B259}" dt="2021-03-10T20:50:43.441" v="835" actId="14100"/>
          <ac:picMkLst>
            <pc:docMk/>
            <pc:sldMk cId="3497501616" sldId="263"/>
            <ac:picMk id="7" creationId="{92B77B2A-954F-42FD-A3CC-FE81E430E160}"/>
          </ac:picMkLst>
        </pc:picChg>
        <pc:picChg chg="add del mod">
          <ac:chgData name="Jesse F Moore" userId="107aa909-6c5b-428f-8f23-3cac7dd20d1f" providerId="ADAL" clId="{8D382AC0-613A-42CA-BDED-F4AD6A63B259}" dt="2021-03-10T20:50:32.584" v="829" actId="478"/>
          <ac:picMkLst>
            <pc:docMk/>
            <pc:sldMk cId="3497501616" sldId="263"/>
            <ac:picMk id="9" creationId="{9DCCEF49-08BB-42F7-9BEB-C25E655404E6}"/>
          </ac:picMkLst>
        </pc:picChg>
        <pc:picChg chg="add mod">
          <ac:chgData name="Jesse F Moore" userId="107aa909-6c5b-428f-8f23-3cac7dd20d1f" providerId="ADAL" clId="{8D382AC0-613A-42CA-BDED-F4AD6A63B259}" dt="2021-03-10T20:09:51.915" v="799" actId="1076"/>
          <ac:picMkLst>
            <pc:docMk/>
            <pc:sldMk cId="3497501616" sldId="263"/>
            <ac:picMk id="15" creationId="{27817D62-3DA5-4D2E-BDAE-16AC82C23526}"/>
          </ac:picMkLst>
        </pc:picChg>
        <pc:picChg chg="add mod">
          <ac:chgData name="Jesse F Moore" userId="107aa909-6c5b-428f-8f23-3cac7dd20d1f" providerId="ADAL" clId="{8D382AC0-613A-42CA-BDED-F4AD6A63B259}" dt="2021-03-10T20:09:50.290" v="798" actId="1076"/>
          <ac:picMkLst>
            <pc:docMk/>
            <pc:sldMk cId="3497501616" sldId="263"/>
            <ac:picMk id="20" creationId="{6A088D96-658D-4548-938F-B7E69D42AA0F}"/>
          </ac:picMkLst>
        </pc:picChg>
        <pc:picChg chg="add mod">
          <ac:chgData name="Jesse F Moore" userId="107aa909-6c5b-428f-8f23-3cac7dd20d1f" providerId="ADAL" clId="{8D382AC0-613A-42CA-BDED-F4AD6A63B259}" dt="2021-03-10T20:50:50.785" v="838" actId="1076"/>
          <ac:picMkLst>
            <pc:docMk/>
            <pc:sldMk cId="3497501616" sldId="263"/>
            <ac:picMk id="21" creationId="{DB98060A-3CDD-4215-83D6-130A3CA7C530}"/>
          </ac:picMkLst>
        </pc:picChg>
      </pc:sldChg>
      <pc:sldChg chg="addSp delSp modSp add del mod modAnim">
        <pc:chgData name="Jesse F Moore" userId="107aa909-6c5b-428f-8f23-3cac7dd20d1f" providerId="ADAL" clId="{8D382AC0-613A-42CA-BDED-F4AD6A63B259}" dt="2021-03-10T20:20:56.003" v="807"/>
        <pc:sldMkLst>
          <pc:docMk/>
          <pc:sldMk cId="1756563731" sldId="264"/>
        </pc:sldMkLst>
        <pc:spChg chg="mod">
          <ac:chgData name="Jesse F Moore" userId="107aa909-6c5b-428f-8f23-3cac7dd20d1f" providerId="ADAL" clId="{8D382AC0-613A-42CA-BDED-F4AD6A63B259}" dt="2021-03-09T19:57:57.160" v="55" actId="14100"/>
          <ac:spMkLst>
            <pc:docMk/>
            <pc:sldMk cId="1756563731" sldId="264"/>
            <ac:spMk id="3" creationId="{F8CCE946-0280-0746-85E1-BDFC32FF3617}"/>
          </ac:spMkLst>
        </pc:spChg>
        <pc:spChg chg="add mod">
          <ac:chgData name="Jesse F Moore" userId="107aa909-6c5b-428f-8f23-3cac7dd20d1f" providerId="ADAL" clId="{8D382AC0-613A-42CA-BDED-F4AD6A63B259}" dt="2021-03-09T22:51:09.033" v="402" actId="12"/>
          <ac:spMkLst>
            <pc:docMk/>
            <pc:sldMk cId="1756563731" sldId="264"/>
            <ac:spMk id="4" creationId="{27CC27DC-6126-4F60-8F40-73179A5F03AB}"/>
          </ac:spMkLst>
        </pc:spChg>
        <pc:spChg chg="add mod">
          <ac:chgData name="Jesse F Moore" userId="107aa909-6c5b-428f-8f23-3cac7dd20d1f" providerId="ADAL" clId="{8D382AC0-613A-42CA-BDED-F4AD6A63B259}" dt="2021-03-10T00:17:55.476" v="549" actId="1076"/>
          <ac:spMkLst>
            <pc:docMk/>
            <pc:sldMk cId="1756563731" sldId="264"/>
            <ac:spMk id="5" creationId="{FD30C8CD-FDD1-49A0-89F2-52BD7C542761}"/>
          </ac:spMkLst>
        </pc:spChg>
        <pc:spChg chg="add del mod">
          <ac:chgData name="Jesse F Moore" userId="107aa909-6c5b-428f-8f23-3cac7dd20d1f" providerId="ADAL" clId="{8D382AC0-613A-42CA-BDED-F4AD6A63B259}" dt="2021-03-09T22:50:58.951" v="400" actId="478"/>
          <ac:spMkLst>
            <pc:docMk/>
            <pc:sldMk cId="1756563731" sldId="264"/>
            <ac:spMk id="6" creationId="{4955357B-9F93-4208-8352-FC75DBDD414F}"/>
          </ac:spMkLst>
        </pc:spChg>
        <pc:spChg chg="add mod">
          <ac:chgData name="Jesse F Moore" userId="107aa909-6c5b-428f-8f23-3cac7dd20d1f" providerId="ADAL" clId="{8D382AC0-613A-42CA-BDED-F4AD6A63B259}" dt="2021-03-09T22:52:35.068" v="428" actId="114"/>
          <ac:spMkLst>
            <pc:docMk/>
            <pc:sldMk cId="1756563731" sldId="264"/>
            <ac:spMk id="7" creationId="{878D253C-E541-4C6D-832B-E31B9F75FB58}"/>
          </ac:spMkLst>
        </pc:spChg>
        <pc:spChg chg="add mod">
          <ac:chgData name="Jesse F Moore" userId="107aa909-6c5b-428f-8f23-3cac7dd20d1f" providerId="ADAL" clId="{8D382AC0-613A-42CA-BDED-F4AD6A63B259}" dt="2021-03-09T22:52:50.387" v="429" actId="114"/>
          <ac:spMkLst>
            <pc:docMk/>
            <pc:sldMk cId="1756563731" sldId="264"/>
            <ac:spMk id="8" creationId="{C9532E76-C124-4255-A57A-EB71156F5099}"/>
          </ac:spMkLst>
        </pc:spChg>
        <pc:picChg chg="add del mod">
          <ac:chgData name="Jesse F Moore" userId="107aa909-6c5b-428f-8f23-3cac7dd20d1f" providerId="ADAL" clId="{8D382AC0-613A-42CA-BDED-F4AD6A63B259}" dt="2021-03-10T00:15:29.958" v="527" actId="478"/>
          <ac:picMkLst>
            <pc:docMk/>
            <pc:sldMk cId="1756563731" sldId="264"/>
            <ac:picMk id="10" creationId="{9FAD4DF8-4B48-4039-B289-35E3B2D436A0}"/>
          </ac:picMkLst>
        </pc:picChg>
        <pc:picChg chg="add mod">
          <ac:chgData name="Jesse F Moore" userId="107aa909-6c5b-428f-8f23-3cac7dd20d1f" providerId="ADAL" clId="{8D382AC0-613A-42CA-BDED-F4AD6A63B259}" dt="2021-03-10T00:17:40.980" v="545" actId="1076"/>
          <ac:picMkLst>
            <pc:docMk/>
            <pc:sldMk cId="1756563731" sldId="264"/>
            <ac:picMk id="12" creationId="{7C0E04DF-E38A-4E90-A685-C3C837E37D89}"/>
          </ac:picMkLst>
        </pc:picChg>
        <pc:picChg chg="add del mod">
          <ac:chgData name="Jesse F Moore" userId="107aa909-6c5b-428f-8f23-3cac7dd20d1f" providerId="ADAL" clId="{8D382AC0-613A-42CA-BDED-F4AD6A63B259}" dt="2021-03-10T00:17:15.871" v="536" actId="478"/>
          <ac:picMkLst>
            <pc:docMk/>
            <pc:sldMk cId="1756563731" sldId="264"/>
            <ac:picMk id="14" creationId="{DD60741E-5644-41C3-BA57-9D988353E89D}"/>
          </ac:picMkLst>
        </pc:picChg>
        <pc:picChg chg="mod">
          <ac:chgData name="Jesse F Moore" userId="107aa909-6c5b-428f-8f23-3cac7dd20d1f" providerId="ADAL" clId="{8D382AC0-613A-42CA-BDED-F4AD6A63B259}" dt="2021-03-10T00:17:48.507" v="548" actId="1076"/>
          <ac:picMkLst>
            <pc:docMk/>
            <pc:sldMk cId="1756563731" sldId="264"/>
            <ac:picMk id="1026" creationId="{C2874483-1D0D-4EDF-BBFB-DD5A535BEC06}"/>
          </ac:picMkLst>
        </pc:picChg>
      </pc:sldChg>
      <pc:sldChg chg="addSp">
        <pc:chgData name="Jesse F Moore" userId="107aa909-6c5b-428f-8f23-3cac7dd20d1f" providerId="ADAL" clId="{8D382AC0-613A-42CA-BDED-F4AD6A63B259}" dt="2021-03-10T00:17:17.452" v="537"/>
        <pc:sldMkLst>
          <pc:docMk/>
          <pc:sldMk cId="2286568754" sldId="264"/>
        </pc:sldMkLst>
        <pc:picChg chg="add">
          <ac:chgData name="Jesse F Moore" userId="107aa909-6c5b-428f-8f23-3cac7dd20d1f" providerId="ADAL" clId="{8D382AC0-613A-42CA-BDED-F4AD6A63B259}" dt="2021-03-10T00:17:17.452" v="537"/>
          <ac:picMkLst>
            <pc:docMk/>
            <pc:sldMk cId="2286568754" sldId="264"/>
            <ac:picMk id="1026" creationId="{C2874483-1D0D-4EDF-BBFB-DD5A535BEC06}"/>
          </ac:picMkLst>
        </pc:picChg>
      </pc:sldChg>
      <pc:sldChg chg="addSp delSp modSp new add del mod modAnim">
        <pc:chgData name="Jesse F Moore" userId="107aa909-6c5b-428f-8f23-3cac7dd20d1f" providerId="ADAL" clId="{8D382AC0-613A-42CA-BDED-F4AD6A63B259}" dt="2021-03-10T19:01:19.439" v="700" actId="20577"/>
        <pc:sldMkLst>
          <pc:docMk/>
          <pc:sldMk cId="1493296258" sldId="265"/>
        </pc:sldMkLst>
        <pc:spChg chg="mod">
          <ac:chgData name="Jesse F Moore" userId="107aa909-6c5b-428f-8f23-3cac7dd20d1f" providerId="ADAL" clId="{8D382AC0-613A-42CA-BDED-F4AD6A63B259}" dt="2021-03-09T22:56:52.090" v="515" actId="20577"/>
          <ac:spMkLst>
            <pc:docMk/>
            <pc:sldMk cId="1493296258" sldId="265"/>
            <ac:spMk id="2" creationId="{01BEA6A6-ED48-415C-BC70-3E60371B8136}"/>
          </ac:spMkLst>
        </pc:spChg>
        <pc:spChg chg="add mod">
          <ac:chgData name="Jesse F Moore" userId="107aa909-6c5b-428f-8f23-3cac7dd20d1f" providerId="ADAL" clId="{8D382AC0-613A-42CA-BDED-F4AD6A63B259}" dt="2021-03-10T19:01:19.439" v="700" actId="20577"/>
          <ac:spMkLst>
            <pc:docMk/>
            <pc:sldMk cId="1493296258" sldId="265"/>
            <ac:spMk id="3" creationId="{BE044A7D-AAEB-4201-A823-2713A5109C27}"/>
          </ac:spMkLst>
        </pc:spChg>
        <pc:spChg chg="del">
          <ac:chgData name="Jesse F Moore" userId="107aa909-6c5b-428f-8f23-3cac7dd20d1f" providerId="ADAL" clId="{8D382AC0-613A-42CA-BDED-F4AD6A63B259}" dt="2021-03-09T22:23:19.815" v="93" actId="22"/>
          <ac:spMkLst>
            <pc:docMk/>
            <pc:sldMk cId="1493296258" sldId="265"/>
            <ac:spMk id="3" creationId="{C5F1E5B3-EE50-4C74-AF0B-D93E6CB5AC10}"/>
          </ac:spMkLst>
        </pc:spChg>
        <pc:spChg chg="add del mod">
          <ac:chgData name="Jesse F Moore" userId="107aa909-6c5b-428f-8f23-3cac7dd20d1f" providerId="ADAL" clId="{8D382AC0-613A-42CA-BDED-F4AD6A63B259}" dt="2021-03-09T22:25:03.651" v="109" actId="478"/>
          <ac:spMkLst>
            <pc:docMk/>
            <pc:sldMk cId="1493296258" sldId="265"/>
            <ac:spMk id="11" creationId="{0F5CF430-80FD-40F6-A1EF-C3C922E54369}"/>
          </ac:spMkLst>
        </pc:spChg>
        <pc:picChg chg="add del mod ord">
          <ac:chgData name="Jesse F Moore" userId="107aa909-6c5b-428f-8f23-3cac7dd20d1f" providerId="ADAL" clId="{8D382AC0-613A-42CA-BDED-F4AD6A63B259}" dt="2021-03-09T22:24:56.765" v="107" actId="478"/>
          <ac:picMkLst>
            <pc:docMk/>
            <pc:sldMk cId="1493296258" sldId="265"/>
            <ac:picMk id="5" creationId="{D4708474-1AE0-473D-BC9F-1CE76B25F786}"/>
          </ac:picMkLst>
        </pc:picChg>
        <pc:picChg chg="add del mod">
          <ac:chgData name="Jesse F Moore" userId="107aa909-6c5b-428f-8f23-3cac7dd20d1f" providerId="ADAL" clId="{8D382AC0-613A-42CA-BDED-F4AD6A63B259}" dt="2021-03-09T22:25:04.510" v="110" actId="478"/>
          <ac:picMkLst>
            <pc:docMk/>
            <pc:sldMk cId="1493296258" sldId="265"/>
            <ac:picMk id="7" creationId="{E33D2A95-C997-410C-80B2-C32676A6B94C}"/>
          </ac:picMkLst>
        </pc:picChg>
        <pc:picChg chg="add del mod">
          <ac:chgData name="Jesse F Moore" userId="107aa909-6c5b-428f-8f23-3cac7dd20d1f" providerId="ADAL" clId="{8D382AC0-613A-42CA-BDED-F4AD6A63B259}" dt="2021-03-09T22:25:05.139" v="111" actId="478"/>
          <ac:picMkLst>
            <pc:docMk/>
            <pc:sldMk cId="1493296258" sldId="265"/>
            <ac:picMk id="9" creationId="{5004DB20-8CDF-4531-9F3B-718EC10EDAB0}"/>
          </ac:picMkLst>
        </pc:picChg>
        <pc:picChg chg="add mod">
          <ac:chgData name="Jesse F Moore" userId="107aa909-6c5b-428f-8f23-3cac7dd20d1f" providerId="ADAL" clId="{8D382AC0-613A-42CA-BDED-F4AD6A63B259}" dt="2021-03-09T22:25:18.594" v="113" actId="1076"/>
          <ac:picMkLst>
            <pc:docMk/>
            <pc:sldMk cId="1493296258" sldId="265"/>
            <ac:picMk id="13" creationId="{9DE54E9D-E454-4873-9AA9-735E45DF576E}"/>
          </ac:picMkLst>
        </pc:picChg>
        <pc:picChg chg="add mod">
          <ac:chgData name="Jesse F Moore" userId="107aa909-6c5b-428f-8f23-3cac7dd20d1f" providerId="ADAL" clId="{8D382AC0-613A-42CA-BDED-F4AD6A63B259}" dt="2021-03-09T22:25:35.273" v="115" actId="1076"/>
          <ac:picMkLst>
            <pc:docMk/>
            <pc:sldMk cId="1493296258" sldId="265"/>
            <ac:picMk id="15" creationId="{A6C5D71C-F48B-463B-80AA-EE90C8331E44}"/>
          </ac:picMkLst>
        </pc:picChg>
        <pc:picChg chg="add mod">
          <ac:chgData name="Jesse F Moore" userId="107aa909-6c5b-428f-8f23-3cac7dd20d1f" providerId="ADAL" clId="{8D382AC0-613A-42CA-BDED-F4AD6A63B259}" dt="2021-03-09T22:25:49.201" v="117" actId="1076"/>
          <ac:picMkLst>
            <pc:docMk/>
            <pc:sldMk cId="1493296258" sldId="265"/>
            <ac:picMk id="17" creationId="{46594CBC-3194-4D49-865C-95F72712207D}"/>
          </ac:picMkLst>
        </pc:picChg>
        <pc:picChg chg="add mod">
          <ac:chgData name="Jesse F Moore" userId="107aa909-6c5b-428f-8f23-3cac7dd20d1f" providerId="ADAL" clId="{8D382AC0-613A-42CA-BDED-F4AD6A63B259}" dt="2021-03-09T22:26:07.233" v="119" actId="1076"/>
          <ac:picMkLst>
            <pc:docMk/>
            <pc:sldMk cId="1493296258" sldId="265"/>
            <ac:picMk id="19" creationId="{C052B0B1-B0FC-47F3-B0D9-3431AFEB610D}"/>
          </ac:picMkLst>
        </pc:picChg>
        <pc:picChg chg="add mod">
          <ac:chgData name="Jesse F Moore" userId="107aa909-6c5b-428f-8f23-3cac7dd20d1f" providerId="ADAL" clId="{8D382AC0-613A-42CA-BDED-F4AD6A63B259}" dt="2021-03-09T22:26:20.513" v="121" actId="1076"/>
          <ac:picMkLst>
            <pc:docMk/>
            <pc:sldMk cId="1493296258" sldId="265"/>
            <ac:picMk id="21" creationId="{78B9F50F-678D-4912-8AAB-F96D05893926}"/>
          </ac:picMkLst>
        </pc:picChg>
        <pc:picChg chg="add mod">
          <ac:chgData name="Jesse F Moore" userId="107aa909-6c5b-428f-8f23-3cac7dd20d1f" providerId="ADAL" clId="{8D382AC0-613A-42CA-BDED-F4AD6A63B259}" dt="2021-03-09T22:26:50.530" v="124" actId="1076"/>
          <ac:picMkLst>
            <pc:docMk/>
            <pc:sldMk cId="1493296258" sldId="265"/>
            <ac:picMk id="23" creationId="{B61F2BD6-92C9-4EDE-9F9D-BC3127163E6C}"/>
          </ac:picMkLst>
        </pc:picChg>
        <pc:picChg chg="add mod">
          <ac:chgData name="Jesse F Moore" userId="107aa909-6c5b-428f-8f23-3cac7dd20d1f" providerId="ADAL" clId="{8D382AC0-613A-42CA-BDED-F4AD6A63B259}" dt="2021-03-09T22:27:15.137" v="126" actId="1076"/>
          <ac:picMkLst>
            <pc:docMk/>
            <pc:sldMk cId="1493296258" sldId="265"/>
            <ac:picMk id="25" creationId="{72E79D0B-E5FE-4E44-A053-3A149FB5B9BC}"/>
          </ac:picMkLst>
        </pc:picChg>
        <pc:picChg chg="add mod">
          <ac:chgData name="Jesse F Moore" userId="107aa909-6c5b-428f-8f23-3cac7dd20d1f" providerId="ADAL" clId="{8D382AC0-613A-42CA-BDED-F4AD6A63B259}" dt="2021-03-09T22:27:30.633" v="128" actId="1076"/>
          <ac:picMkLst>
            <pc:docMk/>
            <pc:sldMk cId="1493296258" sldId="265"/>
            <ac:picMk id="27" creationId="{250AA4DF-03A9-4D66-A18A-5572F35603F8}"/>
          </ac:picMkLst>
        </pc:picChg>
        <pc:picChg chg="add mod">
          <ac:chgData name="Jesse F Moore" userId="107aa909-6c5b-428f-8f23-3cac7dd20d1f" providerId="ADAL" clId="{8D382AC0-613A-42CA-BDED-F4AD6A63B259}" dt="2021-03-09T22:27:52.562" v="130" actId="1076"/>
          <ac:picMkLst>
            <pc:docMk/>
            <pc:sldMk cId="1493296258" sldId="265"/>
            <ac:picMk id="29" creationId="{A9E4E3EA-EDFD-4C83-AA9B-22C76836EA15}"/>
          </ac:picMkLst>
        </pc:picChg>
        <pc:picChg chg="add mod">
          <ac:chgData name="Jesse F Moore" userId="107aa909-6c5b-428f-8f23-3cac7dd20d1f" providerId="ADAL" clId="{8D382AC0-613A-42CA-BDED-F4AD6A63B259}" dt="2021-03-09T22:28:08.633" v="132" actId="1076"/>
          <ac:picMkLst>
            <pc:docMk/>
            <pc:sldMk cId="1493296258" sldId="265"/>
            <ac:picMk id="31" creationId="{7B5B823F-408B-40C0-960A-003480E1A53C}"/>
          </ac:picMkLst>
        </pc:picChg>
        <pc:picChg chg="add mod">
          <ac:chgData name="Jesse F Moore" userId="107aa909-6c5b-428f-8f23-3cac7dd20d1f" providerId="ADAL" clId="{8D382AC0-613A-42CA-BDED-F4AD6A63B259}" dt="2021-03-09T22:28:25.698" v="134" actId="1076"/>
          <ac:picMkLst>
            <pc:docMk/>
            <pc:sldMk cId="1493296258" sldId="265"/>
            <ac:picMk id="33" creationId="{336989E3-0BD1-4AF7-BD02-2E8CA30F342A}"/>
          </ac:picMkLst>
        </pc:picChg>
        <pc:picChg chg="add mod">
          <ac:chgData name="Jesse F Moore" userId="107aa909-6c5b-428f-8f23-3cac7dd20d1f" providerId="ADAL" clId="{8D382AC0-613A-42CA-BDED-F4AD6A63B259}" dt="2021-03-09T22:28:39.138" v="136" actId="1076"/>
          <ac:picMkLst>
            <pc:docMk/>
            <pc:sldMk cId="1493296258" sldId="265"/>
            <ac:picMk id="35" creationId="{CF630097-FEBA-4A4F-930D-066838C96669}"/>
          </ac:picMkLst>
        </pc:picChg>
        <pc:picChg chg="add mod">
          <ac:chgData name="Jesse F Moore" userId="107aa909-6c5b-428f-8f23-3cac7dd20d1f" providerId="ADAL" clId="{8D382AC0-613A-42CA-BDED-F4AD6A63B259}" dt="2021-03-09T22:28:56.336" v="138" actId="1076"/>
          <ac:picMkLst>
            <pc:docMk/>
            <pc:sldMk cId="1493296258" sldId="265"/>
            <ac:picMk id="37" creationId="{244B8621-AFD3-4ED4-A74A-BFA604BD90BB}"/>
          </ac:picMkLst>
        </pc:picChg>
        <pc:picChg chg="add mod">
          <ac:chgData name="Jesse F Moore" userId="107aa909-6c5b-428f-8f23-3cac7dd20d1f" providerId="ADAL" clId="{8D382AC0-613A-42CA-BDED-F4AD6A63B259}" dt="2021-03-09T22:29:30.481" v="144" actId="1076"/>
          <ac:picMkLst>
            <pc:docMk/>
            <pc:sldMk cId="1493296258" sldId="265"/>
            <ac:picMk id="39" creationId="{78CC379B-21F7-4A38-BCB1-73FBCA8EF56B}"/>
          </ac:picMkLst>
        </pc:picChg>
        <pc:picChg chg="add mod">
          <ac:chgData name="Jesse F Moore" userId="107aa909-6c5b-428f-8f23-3cac7dd20d1f" providerId="ADAL" clId="{8D382AC0-613A-42CA-BDED-F4AD6A63B259}" dt="2021-03-09T22:29:32.248" v="145" actId="1076"/>
          <ac:picMkLst>
            <pc:docMk/>
            <pc:sldMk cId="1493296258" sldId="265"/>
            <ac:picMk id="41" creationId="{9328DB2B-2DA5-4233-A4D6-2DCE4D0736E3}"/>
          </ac:picMkLst>
        </pc:picChg>
        <pc:picChg chg="add mod">
          <ac:chgData name="Jesse F Moore" userId="107aa909-6c5b-428f-8f23-3cac7dd20d1f" providerId="ADAL" clId="{8D382AC0-613A-42CA-BDED-F4AD6A63B259}" dt="2021-03-09T22:29:51.050" v="147" actId="1076"/>
          <ac:picMkLst>
            <pc:docMk/>
            <pc:sldMk cId="1493296258" sldId="265"/>
            <ac:picMk id="43" creationId="{AC129D0C-F673-4F11-98DC-B3F79FD10CA7}"/>
          </ac:picMkLst>
        </pc:picChg>
        <pc:picChg chg="add mod">
          <ac:chgData name="Jesse F Moore" userId="107aa909-6c5b-428f-8f23-3cac7dd20d1f" providerId="ADAL" clId="{8D382AC0-613A-42CA-BDED-F4AD6A63B259}" dt="2021-03-09T22:30:04.408" v="149" actId="1076"/>
          <ac:picMkLst>
            <pc:docMk/>
            <pc:sldMk cId="1493296258" sldId="265"/>
            <ac:picMk id="45" creationId="{24DACBBB-282C-4A6C-AB12-9EAEC4B9BF2A}"/>
          </ac:picMkLst>
        </pc:picChg>
        <pc:picChg chg="mod">
          <ac:chgData name="Jesse F Moore" userId="107aa909-6c5b-428f-8f23-3cac7dd20d1f" providerId="ADAL" clId="{8D382AC0-613A-42CA-BDED-F4AD6A63B259}" dt="2021-03-10T00:21:24.996" v="573" actId="14100"/>
          <ac:picMkLst>
            <pc:docMk/>
            <pc:sldMk cId="1493296258" sldId="265"/>
            <ac:picMk id="2050" creationId="{13B3D0D0-37B8-48C1-8371-04BBBE04CEAE}"/>
          </ac:picMkLst>
        </pc:picChg>
      </pc:sldChg>
      <pc:sldChg chg="addSp">
        <pc:chgData name="Jesse F Moore" userId="107aa909-6c5b-428f-8f23-3cac7dd20d1f" providerId="ADAL" clId="{8D382AC0-613A-42CA-BDED-F4AD6A63B259}" dt="2021-03-10T00:21:12.647" v="568"/>
        <pc:sldMkLst>
          <pc:docMk/>
          <pc:sldMk cId="2553009143" sldId="265"/>
        </pc:sldMkLst>
        <pc:picChg chg="add">
          <ac:chgData name="Jesse F Moore" userId="107aa909-6c5b-428f-8f23-3cac7dd20d1f" providerId="ADAL" clId="{8D382AC0-613A-42CA-BDED-F4AD6A63B259}" dt="2021-03-10T00:21:12.647" v="568"/>
          <ac:picMkLst>
            <pc:docMk/>
            <pc:sldMk cId="2553009143" sldId="265"/>
            <ac:picMk id="2050" creationId="{13B3D0D0-37B8-48C1-8371-04BBBE04CEAE}"/>
          </ac:picMkLst>
        </pc:picChg>
      </pc:sldChg>
    </pc:docChg>
  </pc:docChgLst>
  <pc:docChgLst>
    <pc:chgData name="Jesse F Moore" userId="S::moorej1@uw.edu::107aa909-6c5b-428f-8f23-3cac7dd20d1f" providerId="AD" clId="Web-{142D93AF-1A42-6719-8F58-FFC0358C7F35}"/>
    <pc:docChg chg="modSld">
      <pc:chgData name="Jesse F Moore" userId="S::moorej1@uw.edu::107aa909-6c5b-428f-8f23-3cac7dd20d1f" providerId="AD" clId="Web-{142D93AF-1A42-6719-8F58-FFC0358C7F35}" dt="2021-06-19T17:22:05.392" v="16"/>
      <pc:docMkLst>
        <pc:docMk/>
      </pc:docMkLst>
      <pc:sldChg chg="modNotes">
        <pc:chgData name="Jesse F Moore" userId="S::moorej1@uw.edu::107aa909-6c5b-428f-8f23-3cac7dd20d1f" providerId="AD" clId="Web-{142D93AF-1A42-6719-8F58-FFC0358C7F35}" dt="2021-06-19T17:22:05.392" v="16"/>
        <pc:sldMkLst>
          <pc:docMk/>
          <pc:sldMk cId="3056912639" sldId="257"/>
        </pc:sldMkLst>
      </pc:sldChg>
    </pc:docChg>
  </pc:docChgLst>
  <pc:docChgLst>
    <pc:chgData name="Jesse F Moore" userId="107aa909-6c5b-428f-8f23-3cac7dd20d1f" providerId="ADAL" clId="{BA4DAE35-9BDA-4F99-9064-1BBB4185393F}"/>
    <pc:docChg chg="modSld">
      <pc:chgData name="Jesse F Moore" userId="107aa909-6c5b-428f-8f23-3cac7dd20d1f" providerId="ADAL" clId="{BA4DAE35-9BDA-4F99-9064-1BBB4185393F}" dt="2021-07-22T20:58:52.613" v="34" actId="20577"/>
      <pc:docMkLst>
        <pc:docMk/>
      </pc:docMkLst>
      <pc:sldChg chg="modSp mod">
        <pc:chgData name="Jesse F Moore" userId="107aa909-6c5b-428f-8f23-3cac7dd20d1f" providerId="ADAL" clId="{BA4DAE35-9BDA-4F99-9064-1BBB4185393F}" dt="2021-07-22T20:58:52.613" v="34" actId="20577"/>
        <pc:sldMkLst>
          <pc:docMk/>
          <pc:sldMk cId="99907443" sldId="256"/>
        </pc:sldMkLst>
        <pc:spChg chg="mod">
          <ac:chgData name="Jesse F Moore" userId="107aa909-6c5b-428f-8f23-3cac7dd20d1f" providerId="ADAL" clId="{BA4DAE35-9BDA-4F99-9064-1BBB4185393F}" dt="2021-07-22T20:58:52.613" v="34" actId="20577"/>
          <ac:spMkLst>
            <pc:docMk/>
            <pc:sldMk cId="99907443" sldId="256"/>
            <ac:spMk id="2" creationId="{F728A746-C3E6-534F-98DC-C80B7D9CD14D}"/>
          </ac:spMkLst>
        </pc:spChg>
      </pc:sldChg>
    </pc:docChg>
  </pc:docChgLst>
  <pc:docChgLst>
    <pc:chgData name="Jesse F Moore" userId="107aa909-6c5b-428f-8f23-3cac7dd20d1f" providerId="ADAL" clId="{3BCAC078-83EF-CF42-AA8E-D168AA00C97C}"/>
    <pc:docChg chg="custSel modSld">
      <pc:chgData name="Jesse F Moore" userId="107aa909-6c5b-428f-8f23-3cac7dd20d1f" providerId="ADAL" clId="{3BCAC078-83EF-CF42-AA8E-D168AA00C97C}" dt="2021-03-08T17:01:23.094" v="29" actId="27636"/>
      <pc:docMkLst>
        <pc:docMk/>
      </pc:docMkLst>
      <pc:sldChg chg="modSp">
        <pc:chgData name="Jesse F Moore" userId="107aa909-6c5b-428f-8f23-3cac7dd20d1f" providerId="ADAL" clId="{3BCAC078-83EF-CF42-AA8E-D168AA00C97C}" dt="2021-03-08T17:01:22.889" v="27"/>
        <pc:sldMkLst>
          <pc:docMk/>
          <pc:sldMk cId="99907443" sldId="256"/>
        </pc:sldMkLst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99907443" sldId="256"/>
            <ac:spMk id="2" creationId="{F728A746-C3E6-534F-98DC-C80B7D9CD14D}"/>
          </ac:spMkLst>
        </pc:spChg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99907443" sldId="256"/>
            <ac:spMk id="3" creationId="{814228A6-EE69-BE4A-9922-5495A03CE538}"/>
          </ac:spMkLst>
        </pc:spChg>
      </pc:sldChg>
      <pc:sldChg chg="modSp">
        <pc:chgData name="Jesse F Moore" userId="107aa909-6c5b-428f-8f23-3cac7dd20d1f" providerId="ADAL" clId="{3BCAC078-83EF-CF42-AA8E-D168AA00C97C}" dt="2021-03-08T17:01:22.889" v="27"/>
        <pc:sldMkLst>
          <pc:docMk/>
          <pc:sldMk cId="3056912639" sldId="257"/>
        </pc:sldMkLst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3056912639" sldId="257"/>
            <ac:spMk id="2" creationId="{3D12E980-F9AE-B540-B921-0AC9D6009045}"/>
          </ac:spMkLst>
        </pc:spChg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3056912639" sldId="257"/>
            <ac:spMk id="3" creationId="{66F1B95E-F65B-304A-A1EE-A272FF1FDE63}"/>
          </ac:spMkLst>
        </pc:spChg>
      </pc:sldChg>
      <pc:sldChg chg="modSp">
        <pc:chgData name="Jesse F Moore" userId="107aa909-6c5b-428f-8f23-3cac7dd20d1f" providerId="ADAL" clId="{3BCAC078-83EF-CF42-AA8E-D168AA00C97C}" dt="2021-03-08T17:01:22.889" v="27"/>
        <pc:sldMkLst>
          <pc:docMk/>
          <pc:sldMk cId="2631988123" sldId="258"/>
        </pc:sldMkLst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2631988123" sldId="258"/>
            <ac:spMk id="2" creationId="{DAFEF5DD-CF56-754C-A13A-7CEE09004860}"/>
          </ac:spMkLst>
        </pc:spChg>
        <pc:picChg chg="mod">
          <ac:chgData name="Jesse F Moore" userId="107aa909-6c5b-428f-8f23-3cac7dd20d1f" providerId="ADAL" clId="{3BCAC078-83EF-CF42-AA8E-D168AA00C97C}" dt="2021-03-08T17:01:22.889" v="27"/>
          <ac:picMkLst>
            <pc:docMk/>
            <pc:sldMk cId="2631988123" sldId="258"/>
            <ac:picMk id="5" creationId="{930C4E13-2ED1-9B43-B1BC-3E1F6AC39EB5}"/>
          </ac:picMkLst>
        </pc:picChg>
      </pc:sldChg>
      <pc:sldChg chg="modSp">
        <pc:chgData name="Jesse F Moore" userId="107aa909-6c5b-428f-8f23-3cac7dd20d1f" providerId="ADAL" clId="{3BCAC078-83EF-CF42-AA8E-D168AA00C97C}" dt="2021-03-08T17:01:22.889" v="27"/>
        <pc:sldMkLst>
          <pc:docMk/>
          <pc:sldMk cId="3891041244" sldId="259"/>
        </pc:sldMkLst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3891041244" sldId="259"/>
            <ac:spMk id="2" creationId="{24EA067E-B51C-384A-8EAC-8E413CF95BC0}"/>
          </ac:spMkLst>
        </pc:spChg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3891041244" sldId="259"/>
            <ac:spMk id="3" creationId="{4E3D00BF-42B4-9D40-82D6-DC02BC7377E1}"/>
          </ac:spMkLst>
        </pc:spChg>
      </pc:sldChg>
      <pc:sldChg chg="modSp mod">
        <pc:chgData name="Jesse F Moore" userId="107aa909-6c5b-428f-8f23-3cac7dd20d1f" providerId="ADAL" clId="{3BCAC078-83EF-CF42-AA8E-D168AA00C97C}" dt="2021-03-08T17:01:23.070" v="28" actId="27636"/>
        <pc:sldMkLst>
          <pc:docMk/>
          <pc:sldMk cId="2411824439" sldId="260"/>
        </pc:sldMkLst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2411824439" sldId="260"/>
            <ac:spMk id="2" creationId="{52CA3DE6-6EDD-1C43-A9A6-2740754EA0B2}"/>
          </ac:spMkLst>
        </pc:spChg>
        <pc:spChg chg="mod">
          <ac:chgData name="Jesse F Moore" userId="107aa909-6c5b-428f-8f23-3cac7dd20d1f" providerId="ADAL" clId="{3BCAC078-83EF-CF42-AA8E-D168AA00C97C}" dt="2021-03-08T17:01:23.070" v="28" actId="27636"/>
          <ac:spMkLst>
            <pc:docMk/>
            <pc:sldMk cId="2411824439" sldId="260"/>
            <ac:spMk id="3" creationId="{6908621F-1B77-1D43-88C1-C54B16E6BDB0}"/>
          </ac:spMkLst>
        </pc:spChg>
      </pc:sldChg>
      <pc:sldChg chg="modSp mod">
        <pc:chgData name="Jesse F Moore" userId="107aa909-6c5b-428f-8f23-3cac7dd20d1f" providerId="ADAL" clId="{3BCAC078-83EF-CF42-AA8E-D168AA00C97C}" dt="2021-03-08T17:01:23.094" v="29" actId="27636"/>
        <pc:sldMkLst>
          <pc:docMk/>
          <pc:sldMk cId="1765771269" sldId="261"/>
        </pc:sldMkLst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1765771269" sldId="261"/>
            <ac:spMk id="2" creationId="{2AD2C919-AA48-B445-A71F-5D9F4B3EDAD3}"/>
          </ac:spMkLst>
        </pc:spChg>
        <pc:spChg chg="mod">
          <ac:chgData name="Jesse F Moore" userId="107aa909-6c5b-428f-8f23-3cac7dd20d1f" providerId="ADAL" clId="{3BCAC078-83EF-CF42-AA8E-D168AA00C97C}" dt="2021-03-08T17:01:23.094" v="29" actId="27636"/>
          <ac:spMkLst>
            <pc:docMk/>
            <pc:sldMk cId="1765771269" sldId="261"/>
            <ac:spMk id="3" creationId="{92685D9E-5CBF-544C-952A-87C99D664F53}"/>
          </ac:spMkLst>
        </pc:spChg>
      </pc:sldChg>
      <pc:sldChg chg="modSp">
        <pc:chgData name="Jesse F Moore" userId="107aa909-6c5b-428f-8f23-3cac7dd20d1f" providerId="ADAL" clId="{3BCAC078-83EF-CF42-AA8E-D168AA00C97C}" dt="2021-03-08T17:01:22.889" v="27"/>
        <pc:sldMkLst>
          <pc:docMk/>
          <pc:sldMk cId="2133816428" sldId="262"/>
        </pc:sldMkLst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2133816428" sldId="262"/>
            <ac:spMk id="2" creationId="{2DC2C4A0-4747-A74F-BC10-B50D0DA9CFAF}"/>
          </ac:spMkLst>
        </pc:spChg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2133816428" sldId="262"/>
            <ac:spMk id="3" creationId="{3F66BEAB-1DD7-BA4F-9340-C54CF9F4CE98}"/>
          </ac:spMkLst>
        </pc:spChg>
      </pc:sldChg>
      <pc:sldChg chg="modSp">
        <pc:chgData name="Jesse F Moore" userId="107aa909-6c5b-428f-8f23-3cac7dd20d1f" providerId="ADAL" clId="{3BCAC078-83EF-CF42-AA8E-D168AA00C97C}" dt="2021-03-08T17:01:22.889" v="27"/>
        <pc:sldMkLst>
          <pc:docMk/>
          <pc:sldMk cId="3497501616" sldId="263"/>
        </pc:sldMkLst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3497501616" sldId="263"/>
            <ac:spMk id="2" creationId="{27ED3217-7401-E24F-B0B2-97608709D44B}"/>
          </ac:spMkLst>
        </pc:spChg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3497501616" sldId="263"/>
            <ac:spMk id="3" creationId="{0E94D7E9-2F70-8B4E-B68C-E81CDD449BC4}"/>
          </ac:spMkLst>
        </pc:spChg>
      </pc:sldChg>
      <pc:sldChg chg="modSp">
        <pc:chgData name="Jesse F Moore" userId="107aa909-6c5b-428f-8f23-3cac7dd20d1f" providerId="ADAL" clId="{3BCAC078-83EF-CF42-AA8E-D168AA00C97C}" dt="2021-03-08T17:01:22.889" v="27"/>
        <pc:sldMkLst>
          <pc:docMk/>
          <pc:sldMk cId="1756563731" sldId="264"/>
        </pc:sldMkLst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1756563731" sldId="264"/>
            <ac:spMk id="2" creationId="{6211D80B-4712-F143-B590-5FC825E3CEFA}"/>
          </ac:spMkLst>
        </pc:spChg>
        <pc:spChg chg="mod">
          <ac:chgData name="Jesse F Moore" userId="107aa909-6c5b-428f-8f23-3cac7dd20d1f" providerId="ADAL" clId="{3BCAC078-83EF-CF42-AA8E-D168AA00C97C}" dt="2021-03-08T17:01:22.889" v="27"/>
          <ac:spMkLst>
            <pc:docMk/>
            <pc:sldMk cId="1756563731" sldId="264"/>
            <ac:spMk id="3" creationId="{F8CCE946-0280-0746-85E1-BDFC32FF3617}"/>
          </ac:spMkLst>
        </pc:spChg>
      </pc:sldChg>
    </pc:docChg>
  </pc:docChgLst>
  <pc:docChgLst>
    <pc:chgData name="Jesse F Moore" userId="S::moorej1@uw.edu::107aa909-6c5b-428f-8f23-3cac7dd20d1f" providerId="AD" clId="Web-{B7E21306-207E-D757-74E0-24C9E5A90FB5}"/>
    <pc:docChg chg="modSld">
      <pc:chgData name="Jesse F Moore" userId="S::moorej1@uw.edu::107aa909-6c5b-428f-8f23-3cac7dd20d1f" providerId="AD" clId="Web-{B7E21306-207E-D757-74E0-24C9E5A90FB5}" dt="2021-03-11T21:03:13.924" v="49" actId="20577"/>
      <pc:docMkLst>
        <pc:docMk/>
      </pc:docMkLst>
      <pc:sldChg chg="modSp">
        <pc:chgData name="Jesse F Moore" userId="S::moorej1@uw.edu::107aa909-6c5b-428f-8f23-3cac7dd20d1f" providerId="AD" clId="Web-{B7E21306-207E-D757-74E0-24C9E5A90FB5}" dt="2021-03-11T21:03:13.924" v="49" actId="20577"/>
        <pc:sldMkLst>
          <pc:docMk/>
          <pc:sldMk cId="99907443" sldId="256"/>
        </pc:sldMkLst>
        <pc:spChg chg="mod">
          <ac:chgData name="Jesse F Moore" userId="S::moorej1@uw.edu::107aa909-6c5b-428f-8f23-3cac7dd20d1f" providerId="AD" clId="Web-{B7E21306-207E-D757-74E0-24C9E5A90FB5}" dt="2021-03-11T21:03:13.924" v="49" actId="20577"/>
          <ac:spMkLst>
            <pc:docMk/>
            <pc:sldMk cId="99907443" sldId="256"/>
            <ac:spMk id="2" creationId="{F728A746-C3E6-534F-98DC-C80B7D9CD14D}"/>
          </ac:spMkLst>
        </pc:spChg>
        <pc:spChg chg="mod">
          <ac:chgData name="Jesse F Moore" userId="S::moorej1@uw.edu::107aa909-6c5b-428f-8f23-3cac7dd20d1f" providerId="AD" clId="Web-{B7E21306-207E-D757-74E0-24C9E5A90FB5}" dt="2021-03-11T20:56:15.114" v="36" actId="20577"/>
          <ac:spMkLst>
            <pc:docMk/>
            <pc:sldMk cId="99907443" sldId="256"/>
            <ac:spMk id="3" creationId="{814228A6-EE69-BE4A-9922-5495A03CE538}"/>
          </ac:spMkLst>
        </pc:spChg>
      </pc:sldChg>
      <pc:sldChg chg="addSp delSp modSp addAnim modAnim">
        <pc:chgData name="Jesse F Moore" userId="S::moorej1@uw.edu::107aa909-6c5b-428f-8f23-3cac7dd20d1f" providerId="AD" clId="Web-{B7E21306-207E-D757-74E0-24C9E5A90FB5}" dt="2021-03-11T20:04:55.717" v="34" actId="20577"/>
        <pc:sldMkLst>
          <pc:docMk/>
          <pc:sldMk cId="2411824439" sldId="260"/>
        </pc:sldMkLst>
        <pc:spChg chg="mod">
          <ac:chgData name="Jesse F Moore" userId="S::moorej1@uw.edu::107aa909-6c5b-428f-8f23-3cac7dd20d1f" providerId="AD" clId="Web-{B7E21306-207E-D757-74E0-24C9E5A90FB5}" dt="2021-03-11T20:04:22.386" v="23" actId="14100"/>
          <ac:spMkLst>
            <pc:docMk/>
            <pc:sldMk cId="2411824439" sldId="260"/>
            <ac:spMk id="5" creationId="{F62D40A5-7BF9-41BE-911B-ECBB3BD068B6}"/>
          </ac:spMkLst>
        </pc:spChg>
        <pc:spChg chg="add del mod">
          <ac:chgData name="Jesse F Moore" userId="S::moorej1@uw.edu::107aa909-6c5b-428f-8f23-3cac7dd20d1f" providerId="AD" clId="Web-{B7E21306-207E-D757-74E0-24C9E5A90FB5}" dt="2021-03-11T20:04:40.435" v="28"/>
          <ac:spMkLst>
            <pc:docMk/>
            <pc:sldMk cId="2411824439" sldId="260"/>
            <ac:spMk id="8" creationId="{011F2305-4FFC-4DA3-AD2D-20C5251A71A2}"/>
          </ac:spMkLst>
        </pc:spChg>
        <pc:spChg chg="add del">
          <ac:chgData name="Jesse F Moore" userId="S::moorej1@uw.edu::107aa909-6c5b-428f-8f23-3cac7dd20d1f" providerId="AD" clId="Web-{B7E21306-207E-D757-74E0-24C9E5A90FB5}" dt="2021-03-11T20:04:37.872" v="26"/>
          <ac:spMkLst>
            <pc:docMk/>
            <pc:sldMk cId="2411824439" sldId="260"/>
            <ac:spMk id="9" creationId="{FA79B960-2E70-4DA9-BC64-06F62387C17E}"/>
          </ac:spMkLst>
        </pc:spChg>
        <pc:spChg chg="add mod">
          <ac:chgData name="Jesse F Moore" userId="S::moorej1@uw.edu::107aa909-6c5b-428f-8f23-3cac7dd20d1f" providerId="AD" clId="Web-{B7E21306-207E-D757-74E0-24C9E5A90FB5}" dt="2021-03-11T20:04:55.717" v="34" actId="20577"/>
          <ac:spMkLst>
            <pc:docMk/>
            <pc:sldMk cId="2411824439" sldId="260"/>
            <ac:spMk id="10" creationId="{9AFAB7AE-B2EB-43B5-8E9B-96847877F65C}"/>
          </ac:spMkLst>
        </pc:spChg>
        <pc:picChg chg="add mod">
          <ac:chgData name="Jesse F Moore" userId="S::moorej1@uw.edu::107aa909-6c5b-428f-8f23-3cac7dd20d1f" providerId="AD" clId="Web-{B7E21306-207E-D757-74E0-24C9E5A90FB5}" dt="2021-03-11T20:03:32.367" v="16" actId="1076"/>
          <ac:picMkLst>
            <pc:docMk/>
            <pc:sldMk cId="2411824439" sldId="260"/>
            <ac:picMk id="7" creationId="{475DDBA4-35D5-4093-82DA-498BA478D876}"/>
          </ac:picMkLst>
        </pc:picChg>
      </pc:sldChg>
      <pc:sldChg chg="addAnim delAnim modAnim">
        <pc:chgData name="Jesse F Moore" userId="S::moorej1@uw.edu::107aa909-6c5b-428f-8f23-3cac7dd20d1f" providerId="AD" clId="Web-{B7E21306-207E-D757-74E0-24C9E5A90FB5}" dt="2021-03-11T20:01:13.389" v="14"/>
        <pc:sldMkLst>
          <pc:docMk/>
          <pc:sldMk cId="1756563731" sldId="264"/>
        </pc:sldMkLst>
      </pc:sldChg>
    </pc:docChg>
  </pc:docChgLst>
  <pc:docChgLst>
    <pc:chgData name="Jesse F Moore" userId="S::moorej1@uw.edu::107aa909-6c5b-428f-8f23-3cac7dd20d1f" providerId="AD" clId="Web-{71AFE6F3-5A61-E4F6-38FA-6AE5FE1E3C3B}"/>
    <pc:docChg chg="modSld">
      <pc:chgData name="Jesse F Moore" userId="S::moorej1@uw.edu::107aa909-6c5b-428f-8f23-3cac7dd20d1f" providerId="AD" clId="Web-{71AFE6F3-5A61-E4F6-38FA-6AE5FE1E3C3B}" dt="2021-09-06T15:12:56.634" v="7" actId="20577"/>
      <pc:docMkLst>
        <pc:docMk/>
      </pc:docMkLst>
      <pc:sldChg chg="modSp">
        <pc:chgData name="Jesse F Moore" userId="S::moorej1@uw.edu::107aa909-6c5b-428f-8f23-3cac7dd20d1f" providerId="AD" clId="Web-{71AFE6F3-5A61-E4F6-38FA-6AE5FE1E3C3B}" dt="2021-09-06T15:12:56.634" v="7" actId="20577"/>
        <pc:sldMkLst>
          <pc:docMk/>
          <pc:sldMk cId="99907443" sldId="256"/>
        </pc:sldMkLst>
        <pc:spChg chg="mod">
          <ac:chgData name="Jesse F Moore" userId="S::moorej1@uw.edu::107aa909-6c5b-428f-8f23-3cac7dd20d1f" providerId="AD" clId="Web-{71AFE6F3-5A61-E4F6-38FA-6AE5FE1E3C3B}" dt="2021-09-06T15:12:56.634" v="7" actId="20577"/>
          <ac:spMkLst>
            <pc:docMk/>
            <pc:sldMk cId="99907443" sldId="256"/>
            <ac:spMk id="2" creationId="{F728A746-C3E6-534F-98DC-C80B7D9CD14D}"/>
          </ac:spMkLst>
        </pc:spChg>
      </pc:sldChg>
    </pc:docChg>
  </pc:docChgLst>
  <pc:docChgLst>
    <pc:chgData name="Jesse F Moore" userId="S::moorej1@uw.edu::107aa909-6c5b-428f-8f23-3cac7dd20d1f" providerId="AD" clId="Web-{7286ABFB-E824-40D9-73CB-019B1560D6DE}"/>
    <pc:docChg chg="modSld">
      <pc:chgData name="Jesse F Moore" userId="S::moorej1@uw.edu::107aa909-6c5b-428f-8f23-3cac7dd20d1f" providerId="AD" clId="Web-{7286ABFB-E824-40D9-73CB-019B1560D6DE}" dt="2021-06-16T18:00:26.101" v="798"/>
      <pc:docMkLst>
        <pc:docMk/>
      </pc:docMkLst>
      <pc:sldChg chg="addSp modSp addAnim delAnim modAnim modNotes">
        <pc:chgData name="Jesse F Moore" userId="S::moorej1@uw.edu::107aa909-6c5b-428f-8f23-3cac7dd20d1f" providerId="AD" clId="Web-{7286ABFB-E824-40D9-73CB-019B1560D6DE}" dt="2021-06-16T17:22:33.415" v="146"/>
        <pc:sldMkLst>
          <pc:docMk/>
          <pc:sldMk cId="3056912639" sldId="257"/>
        </pc:sldMkLst>
        <pc:spChg chg="mod">
          <ac:chgData name="Jesse F Moore" userId="S::moorej1@uw.edu::107aa909-6c5b-428f-8f23-3cac7dd20d1f" providerId="AD" clId="Web-{7286ABFB-E824-40D9-73CB-019B1560D6DE}" dt="2021-06-16T17:17:42.456" v="40" actId="14100"/>
          <ac:spMkLst>
            <pc:docMk/>
            <pc:sldMk cId="3056912639" sldId="257"/>
            <ac:spMk id="3" creationId="{66F1B95E-F65B-304A-A1EE-A272FF1FDE63}"/>
          </ac:spMkLst>
        </pc:spChg>
        <pc:spChg chg="mod">
          <ac:chgData name="Jesse F Moore" userId="S::moorej1@uw.edu::107aa909-6c5b-428f-8f23-3cac7dd20d1f" providerId="AD" clId="Web-{7286ABFB-E824-40D9-73CB-019B1560D6DE}" dt="2021-06-16T17:19:30.614" v="68" actId="1076"/>
          <ac:spMkLst>
            <pc:docMk/>
            <pc:sldMk cId="3056912639" sldId="257"/>
            <ac:spMk id="4" creationId="{4549DD61-1B48-44B1-BEB2-9DE8BBD07103}"/>
          </ac:spMkLst>
        </pc:spChg>
        <pc:spChg chg="mod">
          <ac:chgData name="Jesse F Moore" userId="S::moorej1@uw.edu::107aa909-6c5b-428f-8f23-3cac7dd20d1f" providerId="AD" clId="Web-{7286ABFB-E824-40D9-73CB-019B1560D6DE}" dt="2021-06-16T17:20:46.725" v="123" actId="20577"/>
          <ac:spMkLst>
            <pc:docMk/>
            <pc:sldMk cId="3056912639" sldId="257"/>
            <ac:spMk id="5" creationId="{6D199719-7974-463F-99FA-F0FD0BE3ED10}"/>
          </ac:spMkLst>
        </pc:spChg>
        <pc:spChg chg="add mod">
          <ac:chgData name="Jesse F Moore" userId="S::moorej1@uw.edu::107aa909-6c5b-428f-8f23-3cac7dd20d1f" providerId="AD" clId="Web-{7286ABFB-E824-40D9-73CB-019B1560D6DE}" dt="2021-06-16T17:18:49.442" v="59" actId="20577"/>
          <ac:spMkLst>
            <pc:docMk/>
            <pc:sldMk cId="3056912639" sldId="257"/>
            <ac:spMk id="6" creationId="{181D0D56-8008-4A05-9FB7-E23834EBD29B}"/>
          </ac:spMkLst>
        </pc:spChg>
        <pc:picChg chg="add mod">
          <ac:chgData name="Jesse F Moore" userId="S::moorej1@uw.edu::107aa909-6c5b-428f-8f23-3cac7dd20d1f" providerId="AD" clId="Web-{7286ABFB-E824-40D9-73CB-019B1560D6DE}" dt="2021-06-16T17:21:28.632" v="125" actId="1076"/>
          <ac:picMkLst>
            <pc:docMk/>
            <pc:sldMk cId="3056912639" sldId="257"/>
            <ac:picMk id="7" creationId="{0F316C19-4332-4575-8843-2DBC08E4CF5B}"/>
          </ac:picMkLst>
        </pc:picChg>
        <pc:picChg chg="add mod">
          <ac:chgData name="Jesse F Moore" userId="S::moorej1@uw.edu::107aa909-6c5b-428f-8f23-3cac7dd20d1f" providerId="AD" clId="Web-{7286ABFB-E824-40D9-73CB-019B1560D6DE}" dt="2021-06-16T17:21:49.008" v="128" actId="1076"/>
          <ac:picMkLst>
            <pc:docMk/>
            <pc:sldMk cId="3056912639" sldId="257"/>
            <ac:picMk id="8" creationId="{D5AF7407-8FF3-4871-BBAB-D483E2351A5B}"/>
          </ac:picMkLst>
        </pc:picChg>
      </pc:sldChg>
      <pc:sldChg chg="modNotes">
        <pc:chgData name="Jesse F Moore" userId="S::moorej1@uw.edu::107aa909-6c5b-428f-8f23-3cac7dd20d1f" providerId="AD" clId="Web-{7286ABFB-E824-40D9-73CB-019B1560D6DE}" dt="2021-06-16T17:50:50.730" v="623"/>
        <pc:sldMkLst>
          <pc:docMk/>
          <pc:sldMk cId="2631988123" sldId="258"/>
        </pc:sldMkLst>
      </pc:sldChg>
      <pc:sldChg chg="addSp delSp modSp addAnim delAnim modAnim modNotes">
        <pc:chgData name="Jesse F Moore" userId="S::moorej1@uw.edu::107aa909-6c5b-428f-8f23-3cac7dd20d1f" providerId="AD" clId="Web-{7286ABFB-E824-40D9-73CB-019B1560D6DE}" dt="2021-06-16T17:39:25.263" v="469"/>
        <pc:sldMkLst>
          <pc:docMk/>
          <pc:sldMk cId="2411824439" sldId="260"/>
        </pc:sldMkLst>
        <pc:spChg chg="mod">
          <ac:chgData name="Jesse F Moore" userId="S::moorej1@uw.edu::107aa909-6c5b-428f-8f23-3cac7dd20d1f" providerId="AD" clId="Web-{7286ABFB-E824-40D9-73CB-019B1560D6DE}" dt="2021-06-16T17:31:21.941" v="388" actId="20577"/>
          <ac:spMkLst>
            <pc:docMk/>
            <pc:sldMk cId="2411824439" sldId="260"/>
            <ac:spMk id="2" creationId="{52CA3DE6-6EDD-1C43-A9A6-2740754EA0B2}"/>
          </ac:spMkLst>
        </pc:spChg>
        <pc:spChg chg="mod">
          <ac:chgData name="Jesse F Moore" userId="S::moorej1@uw.edu::107aa909-6c5b-428f-8f23-3cac7dd20d1f" providerId="AD" clId="Web-{7286ABFB-E824-40D9-73CB-019B1560D6DE}" dt="2021-06-16T17:30:55.191" v="386" actId="1076"/>
          <ac:spMkLst>
            <pc:docMk/>
            <pc:sldMk cId="2411824439" sldId="260"/>
            <ac:spMk id="3" creationId="{6908621F-1B77-1D43-88C1-C54B16E6BDB0}"/>
          </ac:spMkLst>
        </pc:spChg>
        <pc:spChg chg="mod">
          <ac:chgData name="Jesse F Moore" userId="S::moorej1@uw.edu::107aa909-6c5b-428f-8f23-3cac7dd20d1f" providerId="AD" clId="Web-{7286ABFB-E824-40D9-73CB-019B1560D6DE}" dt="2021-06-16T17:32:08.520" v="393" actId="20577"/>
          <ac:spMkLst>
            <pc:docMk/>
            <pc:sldMk cId="2411824439" sldId="260"/>
            <ac:spMk id="4" creationId="{14CFC169-2A57-45A8-B7F6-2FA7899437EA}"/>
          </ac:spMkLst>
        </pc:spChg>
        <pc:spChg chg="mod">
          <ac:chgData name="Jesse F Moore" userId="S::moorej1@uw.edu::107aa909-6c5b-428f-8f23-3cac7dd20d1f" providerId="AD" clId="Web-{7286ABFB-E824-40D9-73CB-019B1560D6DE}" dt="2021-06-16T17:30:49.519" v="384" actId="1076"/>
          <ac:spMkLst>
            <pc:docMk/>
            <pc:sldMk cId="2411824439" sldId="260"/>
            <ac:spMk id="5" creationId="{F62D40A5-7BF9-41BE-911B-ECBB3BD068B6}"/>
          </ac:spMkLst>
        </pc:spChg>
        <pc:spChg chg="mod">
          <ac:chgData name="Jesse F Moore" userId="S::moorej1@uw.edu::107aa909-6c5b-428f-8f23-3cac7dd20d1f" providerId="AD" clId="Web-{7286ABFB-E824-40D9-73CB-019B1560D6DE}" dt="2021-06-16T17:32:34.833" v="402" actId="20577"/>
          <ac:spMkLst>
            <pc:docMk/>
            <pc:sldMk cId="2411824439" sldId="260"/>
            <ac:spMk id="6" creationId="{8B126D93-9F6D-4CC1-8924-CBC4AFDDF786}"/>
          </ac:spMkLst>
        </pc:spChg>
        <pc:spChg chg="add del mod">
          <ac:chgData name="Jesse F Moore" userId="S::moorej1@uw.edu::107aa909-6c5b-428f-8f23-3cac7dd20d1f" providerId="AD" clId="Web-{7286ABFB-E824-40D9-73CB-019B1560D6DE}" dt="2021-06-16T17:30:43.097" v="383"/>
          <ac:spMkLst>
            <pc:docMk/>
            <pc:sldMk cId="2411824439" sldId="260"/>
            <ac:spMk id="8" creationId="{557299B6-300B-430C-975A-1C6EA8F9A2E1}"/>
          </ac:spMkLst>
        </pc:spChg>
        <pc:spChg chg="add mod">
          <ac:chgData name="Jesse F Moore" userId="S::moorej1@uw.edu::107aa909-6c5b-428f-8f23-3cac7dd20d1f" providerId="AD" clId="Web-{7286ABFB-E824-40D9-73CB-019B1560D6DE}" dt="2021-06-16T17:34:06.413" v="421" actId="20577"/>
          <ac:spMkLst>
            <pc:docMk/>
            <pc:sldMk cId="2411824439" sldId="260"/>
            <ac:spMk id="9" creationId="{ECF4169B-9D2A-4D92-B836-3203AEAA0697}"/>
          </ac:spMkLst>
        </pc:spChg>
        <pc:spChg chg="mod">
          <ac:chgData name="Jesse F Moore" userId="S::moorej1@uw.edu::107aa909-6c5b-428f-8f23-3cac7dd20d1f" providerId="AD" clId="Web-{7286ABFB-E824-40D9-73CB-019B1560D6DE}" dt="2021-06-16T17:39:17.591" v="458" actId="20577"/>
          <ac:spMkLst>
            <pc:docMk/>
            <pc:sldMk cId="2411824439" sldId="260"/>
            <ac:spMk id="10" creationId="{9AFAB7AE-B2EB-43B5-8E9B-96847877F65C}"/>
          </ac:spMkLst>
        </pc:spChg>
        <pc:spChg chg="add mod">
          <ac:chgData name="Jesse F Moore" userId="S::moorej1@uw.edu::107aa909-6c5b-428f-8f23-3cac7dd20d1f" providerId="AD" clId="Web-{7286ABFB-E824-40D9-73CB-019B1560D6DE}" dt="2021-06-16T17:32:54.302" v="408" actId="20577"/>
          <ac:spMkLst>
            <pc:docMk/>
            <pc:sldMk cId="2411824439" sldId="260"/>
            <ac:spMk id="11" creationId="{79FA1938-2B0F-4B3D-9F86-132A1FF18D9E}"/>
          </ac:spMkLst>
        </pc:spChg>
        <pc:picChg chg="mod">
          <ac:chgData name="Jesse F Moore" userId="S::moorej1@uw.edu::107aa909-6c5b-428f-8f23-3cac7dd20d1f" providerId="AD" clId="Web-{7286ABFB-E824-40D9-73CB-019B1560D6DE}" dt="2021-06-16T17:36:18.447" v="425" actId="1076"/>
          <ac:picMkLst>
            <pc:docMk/>
            <pc:sldMk cId="2411824439" sldId="260"/>
            <ac:picMk id="7" creationId="{475DDBA4-35D5-4093-82DA-498BA478D876}"/>
          </ac:picMkLst>
        </pc:picChg>
        <pc:picChg chg="add mod">
          <ac:chgData name="Jesse F Moore" userId="S::moorej1@uw.edu::107aa909-6c5b-428f-8f23-3cac7dd20d1f" providerId="AD" clId="Web-{7286ABFB-E824-40D9-73CB-019B1560D6DE}" dt="2021-06-16T17:38:01.590" v="432" actId="1076"/>
          <ac:picMkLst>
            <pc:docMk/>
            <pc:sldMk cId="2411824439" sldId="260"/>
            <ac:picMk id="12" creationId="{A7B42FDA-593D-400A-8100-946C34DB6EC5}"/>
          </ac:picMkLst>
        </pc:picChg>
        <pc:picChg chg="add del mod">
          <ac:chgData name="Jesse F Moore" userId="S::moorej1@uw.edu::107aa909-6c5b-428f-8f23-3cac7dd20d1f" providerId="AD" clId="Web-{7286ABFB-E824-40D9-73CB-019B1560D6DE}" dt="2021-06-16T17:36:15.822" v="424"/>
          <ac:picMkLst>
            <pc:docMk/>
            <pc:sldMk cId="2411824439" sldId="260"/>
            <ac:picMk id="13" creationId="{05949C39-DE01-4F26-9B90-D85EF97F110E}"/>
          </ac:picMkLst>
        </pc:picChg>
        <pc:picChg chg="add mod">
          <ac:chgData name="Jesse F Moore" userId="S::moorej1@uw.edu::107aa909-6c5b-428f-8f23-3cac7dd20d1f" providerId="AD" clId="Web-{7286ABFB-E824-40D9-73CB-019B1560D6DE}" dt="2021-06-16T17:37:52.246" v="431" actId="1076"/>
          <ac:picMkLst>
            <pc:docMk/>
            <pc:sldMk cId="2411824439" sldId="260"/>
            <ac:picMk id="14" creationId="{9A509053-70AF-452D-9422-04310C2DF538}"/>
          </ac:picMkLst>
        </pc:picChg>
        <pc:picChg chg="mod">
          <ac:chgData name="Jesse F Moore" userId="S::moorej1@uw.edu::107aa909-6c5b-428f-8f23-3cac7dd20d1f" providerId="AD" clId="Web-{7286ABFB-E824-40D9-73CB-019B1560D6DE}" dt="2021-06-16T17:36:35.744" v="429" actId="1076"/>
          <ac:picMkLst>
            <pc:docMk/>
            <pc:sldMk cId="2411824439" sldId="260"/>
            <ac:picMk id="3074" creationId="{5CC27E35-04A6-4BB1-93DB-64AB0913DB46}"/>
          </ac:picMkLst>
        </pc:picChg>
      </pc:sldChg>
      <pc:sldChg chg="modNotes">
        <pc:chgData name="Jesse F Moore" userId="S::moorej1@uw.edu::107aa909-6c5b-428f-8f23-3cac7dd20d1f" providerId="AD" clId="Web-{7286ABFB-E824-40D9-73CB-019B1560D6DE}" dt="2021-06-16T18:00:26.101" v="798"/>
        <pc:sldMkLst>
          <pc:docMk/>
          <pc:sldMk cId="2133816428" sldId="262"/>
        </pc:sldMkLst>
      </pc:sldChg>
      <pc:sldChg chg="modSp modNotes">
        <pc:chgData name="Jesse F Moore" userId="S::moorej1@uw.edu::107aa909-6c5b-428f-8f23-3cac7dd20d1f" providerId="AD" clId="Web-{7286ABFB-E824-40D9-73CB-019B1560D6DE}" dt="2021-06-16T17:57:30.707" v="769"/>
        <pc:sldMkLst>
          <pc:docMk/>
          <pc:sldMk cId="3497501616" sldId="263"/>
        </pc:sldMkLst>
        <pc:spChg chg="mod">
          <ac:chgData name="Jesse F Moore" userId="S::moorej1@uw.edu::107aa909-6c5b-428f-8f23-3cac7dd20d1f" providerId="AD" clId="Web-{7286ABFB-E824-40D9-73CB-019B1560D6DE}" dt="2021-06-15T20:17:37.797" v="20" actId="20577"/>
          <ac:spMkLst>
            <pc:docMk/>
            <pc:sldMk cId="3497501616" sldId="263"/>
            <ac:spMk id="3" creationId="{0E94D7E9-2F70-8B4E-B68C-E81CDD449BC4}"/>
          </ac:spMkLst>
        </pc:spChg>
        <pc:spChg chg="mod">
          <ac:chgData name="Jesse F Moore" userId="S::moorej1@uw.edu::107aa909-6c5b-428f-8f23-3cac7dd20d1f" providerId="AD" clId="Web-{7286ABFB-E824-40D9-73CB-019B1560D6DE}" dt="2021-06-15T20:18:02.516" v="27" actId="14100"/>
          <ac:spMkLst>
            <pc:docMk/>
            <pc:sldMk cId="3497501616" sldId="263"/>
            <ac:spMk id="22" creationId="{629C4DAA-9B2E-4F8F-A9EF-351E7D21485B}"/>
          </ac:spMkLst>
        </pc:spChg>
      </pc:sldChg>
      <pc:sldChg chg="modNotes">
        <pc:chgData name="Jesse F Moore" userId="S::moorej1@uw.edu::107aa909-6c5b-428f-8f23-3cac7dd20d1f" providerId="AD" clId="Web-{7286ABFB-E824-40D9-73CB-019B1560D6DE}" dt="2021-06-16T17:52:10.482" v="732"/>
        <pc:sldMkLst>
          <pc:docMk/>
          <pc:sldMk cId="1493296258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678C6-3FDF-3647-893E-10EC76EEC4DF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5F3E3-E4A3-B743-B9A9-6B71BA371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9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groups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witter.com/jepaynemsft/status/125599197184530841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ecurity/blog/2020/04/28/ransomware-groups-continue-to-target-healthcare-critical-services-heres-how-to-reduce-risk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dcanaryco/atomic-red-team/blob/471d30b4f348a039c507bc0f9e823b037ac643ac/atomics/T1560.001/T1560.001.md" TargetMode="External"/><Relationship Id="rId3" Type="http://schemas.openxmlformats.org/officeDocument/2006/relationships/hyperlink" Target="https://attack.mitre.org/" TargetMode="External"/><Relationship Id="rId7" Type="http://schemas.openxmlformats.org/officeDocument/2006/relationships/hyperlink" Target="https://screencast-o-matic.com/u/vqZ/CrackMap2User2AdminPTH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creencast-o-matic.com/watch/cYntnQw8h2" TargetMode="External"/><Relationship Id="rId5" Type="http://schemas.openxmlformats.org/officeDocument/2006/relationships/hyperlink" Target="https://www.biology.washington.edu/people/faculty" TargetMode="External"/><Relationship Id="rId4" Type="http://schemas.openxmlformats.org/officeDocument/2006/relationships/hyperlink" Target="https://www.shodan.io/report" TargetMode="External"/><Relationship Id="rId9" Type="http://schemas.openxmlformats.org/officeDocument/2006/relationships/hyperlink" Target="https://haveibeenpwned.com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canaryco/atomic-red-team/blob/471d30b4f348a039c507bc0f9e823b037ac643ac/atomics/T1560.001/T1560.001.md" TargetMode="External"/><Relationship Id="rId7" Type="http://schemas.openxmlformats.org/officeDocument/2006/relationships/hyperlink" Target="https://github.com/bluscreenofjeff/PRCCDC-Wiki/blob/master/Windows/Persistence/jerrichov4.ps1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redcanaryco/atomic-red-team/blob/07b61288d694892278bb3f4fbcd460f37f520090/atomics/T1003.003/T1003.003.md" TargetMode="External"/><Relationship Id="rId5" Type="http://schemas.openxmlformats.org/officeDocument/2006/relationships/hyperlink" Target="https://github.com/redcanaryco/atomic-red-team/blob/8eb52117b748d378325f7719554a896e37bccec7/atomics/T1114.001/T1114.001.md" TargetMode="External"/><Relationship Id="rId4" Type="http://schemas.openxmlformats.org/officeDocument/2006/relationships/hyperlink" Target="https://github.com/redcanaryco/atomic-red-team/tree/8eb52117b748d378325f7719554a896e37bccec7/atomics/T1550.002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Stories/Reasons: I am A..., Who Helps..., Because...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Email everyone you know letting them know you would never ask for gift cards or  wire transfers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Security is my after work hobby, so I am passionate about it.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3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Build out entire business systems for competition, I can relate to sysadmin frustrations on keeping things operational.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6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Call out </a:t>
            </a:r>
            <a:r>
              <a:rPr lang="en-US" dirty="0" err="1">
                <a:cs typeface="Calibri"/>
              </a:rPr>
              <a:t>swagshop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92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https://attack.mitre.org/groups/</a:t>
            </a:r>
            <a:endParaRPr lang="en-US" dirty="0"/>
          </a:p>
          <a:p>
            <a:endParaRPr lang="en-US" dirty="0"/>
          </a:p>
          <a:p>
            <a:r>
              <a:rPr lang="en-US" dirty="0"/>
              <a:t>Jessice from Micrsoft (IR at the time):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hlinkClick r:id="rId4"/>
              </a:rPr>
              <a:t>https://twitter.com/jepaynemsft/status/1255991971845308416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7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RDP brute force is trying to reuse passwords... HAVEIBEENPWNED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Vuln on Internet –see it with Shodan or nmap or other free tools to find CVEs and easily exploit.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Weak application settings... Patch, secure configs, GPO settings, firewall, segmentaion, logging, etc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1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https://www.microsoft.com/security/blog/2020/04/28/ransomware-groups-continue-to-target-healthcare-critical-services-heres-how-to-reduce-risk/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https://attack.mitre.org/</a:t>
            </a:r>
            <a:endParaRPr lang="en-US" dirty="0"/>
          </a:p>
          <a:p>
            <a:pPr>
              <a:defRPr/>
            </a:pPr>
            <a:r>
              <a:rPr lang="en-US">
                <a:cs typeface="Calibri"/>
              </a:rPr>
              <a:t>Image: </a:t>
            </a:r>
            <a:r>
              <a:rPr lang="en-US"/>
              <a:t>SRC: https://www.pentestpartners.com/security-blog/data-exfiltration-techniques/</a:t>
            </a:r>
          </a:p>
          <a:p>
            <a:pPr>
              <a:defRPr/>
            </a:pPr>
            <a:endParaRPr lang="en-US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Shodan</a:t>
            </a:r>
            <a:r>
              <a:rPr lang="en-US"/>
              <a:t> Report or find Phish email: </a:t>
            </a:r>
            <a:r>
              <a:rPr lang="en-US" dirty="0">
                <a:hlinkClick r:id="rId5"/>
              </a:rPr>
              <a:t>Faculty | UW Biology (washington.edu)</a:t>
            </a:r>
            <a:endParaRPr lang="en-US" dirty="0"/>
          </a:p>
          <a:p>
            <a:endParaRPr lang="en-US"/>
          </a:p>
          <a:p>
            <a:r>
              <a:rPr lang="en-US" dirty="0">
                <a:hlinkClick r:id="rId6"/>
              </a:rPr>
              <a:t>CrackMap2User2AdminPsexec (screencast-o-matic.com)</a:t>
            </a:r>
            <a:endParaRPr lang="en-US" dirty="0"/>
          </a:p>
          <a:p>
            <a:r>
              <a:rPr lang="en-US" b="1"/>
              <a:t>Crackmapexec Pass the Hash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7"/>
              </a:rPr>
              <a:t>CrackMap2User2AdminPsexec (screencast-o-matic.com)</a:t>
            </a:r>
            <a:endParaRPr lang="en-US"/>
          </a:p>
          <a:p>
            <a:endParaRPr lang="en-US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hlinkClick r:id="rId8"/>
              </a:rPr>
              <a:t>EXFIL -T1560.001.md</a:t>
            </a:r>
            <a:endParaRPr lang="en-US" sz="1200" u="sng" dirty="0"/>
          </a:p>
          <a:p>
            <a:endParaRPr lang="en-US"/>
          </a:p>
          <a:p>
            <a:r>
              <a:rPr lang="en-US" dirty="0">
                <a:hlinkClick r:id="rId9"/>
              </a:rPr>
              <a:t>Have I Been </a:t>
            </a:r>
            <a:r>
              <a:rPr lang="en-US" dirty="0" err="1">
                <a:hlinkClick r:id="rId9"/>
              </a:rPr>
              <a:t>Pwned</a:t>
            </a:r>
            <a:r>
              <a:rPr lang="en-US" dirty="0">
                <a:hlinkClick r:id="rId9"/>
              </a:rPr>
              <a:t>: Check if your email has been compromised in a data breach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8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1">
                <a:cs typeface="Calibri"/>
              </a:rPr>
              <a:t>Emulate is going to Mitre and using those tactics techniques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cs typeface="Calibri"/>
              </a:rPr>
              <a:t>Simulate is trying to get around your detections.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hlinkClick r:id="rId3"/>
              </a:rPr>
              <a:t>https://github.com/redcanaryco/atomic-red-team/blob/471d30b4f348a039c507bc0f9e823b037ac643ac/atomics/T1560.001/T1560.001.md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Atomic Test - Compress Data and lock with password for Exfiltration with 7zip</a:t>
            </a:r>
            <a:r>
              <a:rPr lang="en-US"/>
              <a:t> T1560.001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Atomic Test #2 - </a:t>
            </a:r>
            <a:r>
              <a:rPr lang="en-US" b="1" err="1"/>
              <a:t>crackmapexec</a:t>
            </a:r>
            <a:r>
              <a:rPr lang="en-US" b="1"/>
              <a:t> Pass the Hash</a:t>
            </a:r>
            <a:r>
              <a:rPr lang="en-US"/>
              <a:t>  T1550.002</a:t>
            </a:r>
            <a:endParaRPr lang="en-US" sz="1300">
              <a:cs typeface="Calibri"/>
            </a:endParaRPr>
          </a:p>
          <a:p>
            <a:pPr marL="457200" lvl="1" indent="0" fontAlgn="base">
              <a:buNone/>
            </a:pPr>
            <a:r>
              <a:rPr lang="en-US" sz="1300" u="sng" dirty="0">
                <a:hlinkClick r:id="rId4"/>
              </a:rPr>
              <a:t>https://github.com/redcanaryco/atomic-red-team/tree/8eb52117b748d378325f7719554a896e37bccec7/atomics/T1550.002</a:t>
            </a:r>
            <a:r>
              <a:rPr lang="en-US" sz="1300" dirty="0"/>
              <a:t> </a:t>
            </a:r>
            <a:endParaRPr lang="en-US" sz="1300" dirty="0">
              <a:cs typeface="Calibri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/>
              <a:t>Search Data when on box: </a:t>
            </a:r>
          </a:p>
          <a:p>
            <a:pPr fontAlgn="base"/>
            <a:r>
              <a:rPr lang="en-US" sz="2000" b="1"/>
              <a:t>Atomic Test #1 - Email Collection with PowerShell Get-Inbox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pPr fontAlgn="base"/>
            <a:r>
              <a:rPr lang="en-US" u="sng" dirty="0">
                <a:hlinkClick r:id="rId5"/>
              </a:rPr>
              <a:t>	</a:t>
            </a:r>
            <a:r>
              <a:rPr lang="en-US" sz="1200" u="sng" dirty="0">
                <a:hlinkClick r:id="rId5"/>
              </a:rPr>
              <a:t>https://github.com/redcanaryco/atomic-red-team/blob/8eb52117b748d378325f7719554a896e37bccec7/atomics/T1114.001/T1114.001.md</a:t>
            </a:r>
            <a:r>
              <a:rPr lang="en-US" sz="1200" dirty="0"/>
              <a:t> </a:t>
            </a:r>
            <a:endParaRPr lang="en-US" sz="1200" dirty="0">
              <a:cs typeface="Calibri"/>
            </a:endParaRPr>
          </a:p>
          <a:p>
            <a:pPr fontAlgn="base"/>
            <a:r>
              <a:rPr lang="en-US" sz="2000" dirty="0"/>
              <a:t> </a:t>
            </a:r>
            <a:endParaRPr lang="en-US" sz="2000">
              <a:cs typeface="Calibri" panose="020F0502020204030204"/>
            </a:endParaRPr>
          </a:p>
          <a:p>
            <a:r>
              <a:rPr lang="en-US" b="0" i="0" u="sng" dirty="0">
                <a:effectLst/>
                <a:latin typeface="-apple-system"/>
                <a:hlinkClick r:id="rId6"/>
              </a:rPr>
              <a:t>T1003.003 NTDS</a:t>
            </a:r>
            <a:endParaRPr lang="en-US" b="0" i="0" u="sng" dirty="0">
              <a:effectLst/>
              <a:latin typeface="-apple-system"/>
            </a:endParaRPr>
          </a:p>
          <a:p>
            <a:endParaRPr lang="en-US" u="sng" dirty="0">
              <a:latin typeface="-apple-system"/>
            </a:endParaRPr>
          </a:p>
          <a:p>
            <a:r>
              <a:rPr lang="en-US" u="sng">
                <a:latin typeface="-apple-system"/>
                <a:cs typeface="Calibri" panose="020F0502020204030204"/>
              </a:rPr>
              <a:t>Maybe show PRCCDC</a:t>
            </a:r>
            <a:endParaRPr lang="en-US" u="sng" dirty="0">
              <a:latin typeface="-apple-system"/>
              <a:cs typeface="Calibri" panose="020F0502020204030204"/>
            </a:endParaRPr>
          </a:p>
          <a:p>
            <a:r>
              <a:rPr lang="en-US" dirty="0">
                <a:hlinkClick r:id="rId7"/>
              </a:rPr>
              <a:t>PRCCDC-Wiki/jerrichov4.ps1 at master · bluscreenofjeff/PRCCDC-Wiki (github.com)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02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Are you sure your detections are detecting? What happens once intruders are in your network? </a:t>
            </a:r>
          </a:p>
          <a:p>
            <a:r>
              <a:rPr lang="en-US">
                <a:cs typeface="Calibri"/>
              </a:rPr>
              <a:t>Baseline your business processes and know how your computers work and work with other computers.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5F3E3-E4A3-B743-B9A9-6B71BA371F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7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3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7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53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2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72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88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89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1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54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5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30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30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57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26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1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372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57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91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41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6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55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6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6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68217F4-0F09-5846-AD19-A6CE08BF3AF8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F679924-33E9-844D-A3F9-E413B0D1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9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0DB9E-4C28-F143-BF04-4FF27FAB3BEB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4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8.sv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hyperlink" Target="mailto:CISO@uw.edu" TargetMode="External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essefmoor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wfRxjV2wo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ocs.microsoft.com/en-us/sysinterna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docs.microsoft.com/en-us/windows/security/threat-protection/microsoft-defender-atp/microsoft-defender-advanced-threat-protec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Passwor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A746-C3E6-534F-98DC-C80B7D9CD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Operated Ransomware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228A6-EE69-BE4A-9922-5495A03CE5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9907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C4A0-4747-A74F-BC10-B50D0DA9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BEAB-1DD7-BA4F-9340-C54CF9F4C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Lets emulate it 4realz</a:t>
            </a:r>
          </a:p>
          <a:p>
            <a:endParaRPr lang="en-US"/>
          </a:p>
          <a:p>
            <a:r>
              <a:rPr lang="en-US"/>
              <a:t>Red Team Atomic Tests (test your detections)</a:t>
            </a:r>
          </a:p>
        </p:txBody>
      </p:sp>
    </p:spTree>
    <p:extLst>
      <p:ext uri="{BB962C8B-B14F-4D97-AF65-F5344CB8AC3E}">
        <p14:creationId xmlns:p14="http://schemas.microsoft.com/office/powerpoint/2010/main" val="21338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3217-7401-E24F-B0B2-97608709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10250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D7E9-2F70-8B4E-B68C-E81CDD44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936" y="2897488"/>
            <a:ext cx="6364075" cy="948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Email </a:t>
            </a: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CISO@uw.edu</a:t>
            </a: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 and add in the Subject </a:t>
            </a:r>
            <a:r>
              <a:rPr lang="en-US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line: </a:t>
            </a: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  <a:r>
              <a:rPr lang="en-US" cap="all">
                <a:solidFill>
                  <a:schemeClr val="accent5"/>
                </a:solidFill>
              </a:rPr>
              <a:t>detecting bad things on Windows 10  </a:t>
            </a:r>
            <a:r>
              <a:rPr lang="en-US" b="0" i="0" kern="1200" cap="all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Workshop</a:t>
            </a: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  <a:endParaRPr lang="en-US" b="0" i="0" kern="1200" cap="all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685BF1-ACBC-4722-BCC9-081B901C6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11" y="4445031"/>
            <a:ext cx="2408373" cy="1983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817D62-3DA5-4D2E-BDAE-16AC82C23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81" y="834141"/>
            <a:ext cx="5052121" cy="18393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088D96-658D-4548-938F-B7E69D42A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90" y="3167787"/>
            <a:ext cx="4277349" cy="988215"/>
          </a:xfrm>
          <a:prstGeom prst="rect">
            <a:avLst/>
          </a:prstGeom>
        </p:spPr>
      </p:pic>
      <p:pic>
        <p:nvPicPr>
          <p:cNvPr id="7" name="Graphic 6" descr="Unlock with solid fill">
            <a:extLst>
              <a:ext uri="{FF2B5EF4-FFF2-40B4-BE49-F238E27FC236}">
                <a16:creationId xmlns:a16="http://schemas.microsoft.com/office/drawing/2014/main" id="{92B77B2A-954F-42FD-A3CC-FE81E430E1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617" y="5453349"/>
            <a:ext cx="431772" cy="431772"/>
          </a:xfrm>
          <a:prstGeom prst="rect">
            <a:avLst/>
          </a:prstGeom>
        </p:spPr>
      </p:pic>
      <p:pic>
        <p:nvPicPr>
          <p:cNvPr id="21" name="Graphic 20" descr="Laptop outline">
            <a:extLst>
              <a:ext uri="{FF2B5EF4-FFF2-40B4-BE49-F238E27FC236}">
                <a16:creationId xmlns:a16="http://schemas.microsoft.com/office/drawing/2014/main" id="{DB98060A-3CDD-4215-83D6-130A3CA7C5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6300" y="4603388"/>
            <a:ext cx="2240640" cy="2240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9C4DAA-9B2E-4F8F-A9EF-351E7D21485B}"/>
              </a:ext>
            </a:extLst>
          </p:cNvPr>
          <p:cNvSpPr txBox="1"/>
          <p:nvPr/>
        </p:nvSpPr>
        <p:spPr>
          <a:xfrm>
            <a:off x="3047109" y="4616942"/>
            <a:ext cx="19001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Winter2021#!</a:t>
            </a:r>
          </a:p>
        </p:txBody>
      </p:sp>
    </p:spTree>
    <p:extLst>
      <p:ext uri="{BB962C8B-B14F-4D97-AF65-F5344CB8AC3E}">
        <p14:creationId xmlns:p14="http://schemas.microsoft.com/office/powerpoint/2010/main" val="34975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A9351-151C-4D96-A47C-808D6ADF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is this guy?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3B8314-02DD-49C9-B1EE-9FEE9B0BC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7" r="1" b="22771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F2FF20-E037-4733-BF37-3D8AEF6F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92" y="2142964"/>
            <a:ext cx="6359741" cy="871810"/>
          </a:xfrm>
        </p:spPr>
        <p:txBody>
          <a:bodyPr anchor="ctr">
            <a:normAutofit/>
          </a:bodyPr>
          <a:lstStyle/>
          <a:p>
            <a:pPr lvl="1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Currently</a:t>
            </a:r>
            <a:r>
              <a:rPr lang="en-US" i="1" dirty="0">
                <a:ea typeface="+mn-lt"/>
                <a:cs typeface="+mn-lt"/>
              </a:rPr>
              <a:t>: </a:t>
            </a:r>
            <a:endParaRPr lang="en-US" sz="1800" dirty="0">
              <a:solidFill>
                <a:schemeClr val="tx1"/>
              </a:solidFill>
              <a:ea typeface="+mn-lt"/>
              <a:cs typeface="+mn-lt"/>
            </a:endParaRPr>
          </a:p>
          <a:p>
            <a:pPr marL="1257300" lvl="2">
              <a:spcBef>
                <a:spcPts val="0"/>
              </a:spcBef>
              <a:buFont typeface="Arial,Sans-Serif" charset="2"/>
              <a:buChar char="•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Proud Pet Parent!!!</a:t>
            </a:r>
          </a:p>
          <a:p>
            <a:pPr marL="1028700" lvl="2" indent="0">
              <a:spcBef>
                <a:spcPts val="0"/>
              </a:spcBef>
              <a:buNone/>
            </a:pPr>
            <a:endParaRPr lang="en-US" sz="1800" dirty="0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F1DDF-4185-4057-B25F-459EEDA520E4}"/>
              </a:ext>
            </a:extLst>
          </p:cNvPr>
          <p:cNvSpPr txBox="1"/>
          <p:nvPr/>
        </p:nvSpPr>
        <p:spPr>
          <a:xfrm>
            <a:off x="659264" y="4254259"/>
            <a:ext cx="6718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i="1" dirty="0">
                <a:ea typeface="+mn-lt"/>
                <a:cs typeface="+mn-lt"/>
              </a:rPr>
              <a:t>Education:</a:t>
            </a:r>
            <a:endParaRPr lang="en-US" dirty="0">
              <a:ea typeface="+mn-lt"/>
              <a:cs typeface="+mn-lt"/>
            </a:endParaRPr>
          </a:p>
          <a:p>
            <a:pPr marL="1257300" lvl="2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Master of Science, Cybersecurity &amp; Info Assurance</a:t>
            </a:r>
          </a:p>
          <a:p>
            <a:pPr marL="1257300" lvl="2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50+ Industry Certifications</a:t>
            </a:r>
            <a:endParaRPr lang="en-US" dirty="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A26AE6B-96AD-42B2-ACF0-820CA76F24FF}"/>
              </a:ext>
            </a:extLst>
          </p:cNvPr>
          <p:cNvSpPr txBox="1">
            <a:spLocks/>
          </p:cNvSpPr>
          <p:nvPr/>
        </p:nvSpPr>
        <p:spPr>
          <a:xfrm>
            <a:off x="553186" y="5746905"/>
            <a:ext cx="8197114" cy="746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>
                <a:hlinkClick r:id="rId4"/>
              </a:rPr>
              <a:t>https://www.linkedin.com/in/jessefmoore/</a:t>
            </a:r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D4904-56F9-4F10-985E-68A0447DD81C}"/>
              </a:ext>
            </a:extLst>
          </p:cNvPr>
          <p:cNvSpPr txBox="1"/>
          <p:nvPr/>
        </p:nvSpPr>
        <p:spPr>
          <a:xfrm>
            <a:off x="827314" y="2510971"/>
            <a:ext cx="64298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57300" lvl="2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Family's personal-Tech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B3764-4175-46BE-924C-8F189854753D}"/>
              </a:ext>
            </a:extLst>
          </p:cNvPr>
          <p:cNvSpPr txBox="1"/>
          <p:nvPr/>
        </p:nvSpPr>
        <p:spPr>
          <a:xfrm>
            <a:off x="1804761" y="2884368"/>
            <a:ext cx="5205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I'm a recovering Admin; I hope to pass on knowledge that wasn't passed to 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3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D40B773-7B09-4CA5-ACEF-6D8094970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680A730-D307-4619-A089-699C8994C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00913" y="588083"/>
            <a:ext cx="6053670" cy="5681834"/>
          </a:xfrm>
          <a:custGeom>
            <a:avLst/>
            <a:gdLst>
              <a:gd name="connsiteX0" fmla="*/ 6053670 w 6053670"/>
              <a:gd name="connsiteY0" fmla="*/ 1098 h 5681834"/>
              <a:gd name="connsiteX1" fmla="*/ 6053670 w 6053670"/>
              <a:gd name="connsiteY1" fmla="*/ 1012899 h 5681834"/>
              <a:gd name="connsiteX2" fmla="*/ 6053670 w 6053670"/>
              <a:gd name="connsiteY2" fmla="*/ 1254558 h 5681834"/>
              <a:gd name="connsiteX3" fmla="*/ 6053670 w 6053670"/>
              <a:gd name="connsiteY3" fmla="*/ 5681834 h 5681834"/>
              <a:gd name="connsiteX4" fmla="*/ 0 w 6053670"/>
              <a:gd name="connsiteY4" fmla="*/ 5681834 h 5681834"/>
              <a:gd name="connsiteX5" fmla="*/ 0 w 6053670"/>
              <a:gd name="connsiteY5" fmla="*/ 1249853 h 5681834"/>
              <a:gd name="connsiteX6" fmla="*/ 0 w 6053670"/>
              <a:gd name="connsiteY6" fmla="*/ 1012899 h 5681834"/>
              <a:gd name="connsiteX7" fmla="*/ 0 w 6053670"/>
              <a:gd name="connsiteY7" fmla="*/ 0 h 5681834"/>
              <a:gd name="connsiteX8" fmla="*/ 35717 w 6053670"/>
              <a:gd name="connsiteY8" fmla="*/ 5488 h 5681834"/>
              <a:gd name="connsiteX9" fmla="*/ 140445 w 6053670"/>
              <a:gd name="connsiteY9" fmla="*/ 21641 h 5681834"/>
              <a:gd name="connsiteX10" fmla="*/ 216722 w 6053670"/>
              <a:gd name="connsiteY10" fmla="*/ 32932 h 5681834"/>
              <a:gd name="connsiteX11" fmla="*/ 307527 w 6053670"/>
              <a:gd name="connsiteY11" fmla="*/ 44850 h 5681834"/>
              <a:gd name="connsiteX12" fmla="*/ 415282 w 6053670"/>
              <a:gd name="connsiteY12" fmla="*/ 59121 h 5681834"/>
              <a:gd name="connsiteX13" fmla="*/ 534539 w 6053670"/>
              <a:gd name="connsiteY13" fmla="*/ 74175 h 5681834"/>
              <a:gd name="connsiteX14" fmla="*/ 668931 w 6053670"/>
              <a:gd name="connsiteY14" fmla="*/ 90014 h 5681834"/>
              <a:gd name="connsiteX15" fmla="*/ 815430 w 6053670"/>
              <a:gd name="connsiteY15" fmla="*/ 106794 h 5681834"/>
              <a:gd name="connsiteX16" fmla="*/ 974641 w 6053670"/>
              <a:gd name="connsiteY16" fmla="*/ 123574 h 5681834"/>
              <a:gd name="connsiteX17" fmla="*/ 1144144 w 6053670"/>
              <a:gd name="connsiteY17" fmla="*/ 140667 h 5681834"/>
              <a:gd name="connsiteX18" fmla="*/ 1326965 w 6053670"/>
              <a:gd name="connsiteY18" fmla="*/ 156506 h 5681834"/>
              <a:gd name="connsiteX19" fmla="*/ 1518261 w 6053670"/>
              <a:gd name="connsiteY19" fmla="*/ 171717 h 5681834"/>
              <a:gd name="connsiteX20" fmla="*/ 1720453 w 6053670"/>
              <a:gd name="connsiteY20" fmla="*/ 185518 h 5681834"/>
              <a:gd name="connsiteX21" fmla="*/ 1931121 w 6053670"/>
              <a:gd name="connsiteY21" fmla="*/ 198690 h 5681834"/>
              <a:gd name="connsiteX22" fmla="*/ 2150869 w 6053670"/>
              <a:gd name="connsiteY22" fmla="*/ 211079 h 5681834"/>
              <a:gd name="connsiteX23" fmla="*/ 2263467 w 6053670"/>
              <a:gd name="connsiteY23" fmla="*/ 215470 h 5681834"/>
              <a:gd name="connsiteX24" fmla="*/ 2378487 w 6053670"/>
              <a:gd name="connsiteY24" fmla="*/ 220332 h 5681834"/>
              <a:gd name="connsiteX25" fmla="*/ 2495323 w 6053670"/>
              <a:gd name="connsiteY25" fmla="*/ 224879 h 5681834"/>
              <a:gd name="connsiteX26" fmla="*/ 2612764 w 6053670"/>
              <a:gd name="connsiteY26" fmla="*/ 227859 h 5681834"/>
              <a:gd name="connsiteX27" fmla="*/ 2732627 w 6053670"/>
              <a:gd name="connsiteY27" fmla="*/ 230525 h 5681834"/>
              <a:gd name="connsiteX28" fmla="*/ 2853700 w 6053670"/>
              <a:gd name="connsiteY28" fmla="*/ 233348 h 5681834"/>
              <a:gd name="connsiteX29" fmla="*/ 2977195 w 6053670"/>
              <a:gd name="connsiteY29" fmla="*/ 235229 h 5681834"/>
              <a:gd name="connsiteX30" fmla="*/ 3101901 w 6053670"/>
              <a:gd name="connsiteY30" fmla="*/ 235229 h 5681834"/>
              <a:gd name="connsiteX31" fmla="*/ 3227817 w 6053670"/>
              <a:gd name="connsiteY31" fmla="*/ 236170 h 5681834"/>
              <a:gd name="connsiteX32" fmla="*/ 3354944 w 6053670"/>
              <a:gd name="connsiteY32" fmla="*/ 235229 h 5681834"/>
              <a:gd name="connsiteX33" fmla="*/ 3483887 w 6053670"/>
              <a:gd name="connsiteY33" fmla="*/ 233348 h 5681834"/>
              <a:gd name="connsiteX34" fmla="*/ 3612830 w 6053670"/>
              <a:gd name="connsiteY34" fmla="*/ 231623 h 5681834"/>
              <a:gd name="connsiteX35" fmla="*/ 3743590 w 6053670"/>
              <a:gd name="connsiteY35" fmla="*/ 227859 h 5681834"/>
              <a:gd name="connsiteX36" fmla="*/ 3875560 w 6053670"/>
              <a:gd name="connsiteY36" fmla="*/ 223938 h 5681834"/>
              <a:gd name="connsiteX37" fmla="*/ 4007530 w 6053670"/>
              <a:gd name="connsiteY37" fmla="*/ 219391 h 5681834"/>
              <a:gd name="connsiteX38" fmla="*/ 4140710 w 6053670"/>
              <a:gd name="connsiteY38" fmla="*/ 212961 h 5681834"/>
              <a:gd name="connsiteX39" fmla="*/ 4275102 w 6053670"/>
              <a:gd name="connsiteY39" fmla="*/ 205277 h 5681834"/>
              <a:gd name="connsiteX40" fmla="*/ 4410098 w 6053670"/>
              <a:gd name="connsiteY40" fmla="*/ 197907 h 5681834"/>
              <a:gd name="connsiteX41" fmla="*/ 4545096 w 6053670"/>
              <a:gd name="connsiteY41" fmla="*/ 188498 h 5681834"/>
              <a:gd name="connsiteX42" fmla="*/ 4681909 w 6053670"/>
              <a:gd name="connsiteY42" fmla="*/ 177207 h 5681834"/>
              <a:gd name="connsiteX43" fmla="*/ 4816905 w 6053670"/>
              <a:gd name="connsiteY43" fmla="*/ 165916 h 5681834"/>
              <a:gd name="connsiteX44" fmla="*/ 4954323 w 6053670"/>
              <a:gd name="connsiteY44" fmla="*/ 152899 h 5681834"/>
              <a:gd name="connsiteX45" fmla="*/ 5092347 w 6053670"/>
              <a:gd name="connsiteY45" fmla="*/ 138629 h 5681834"/>
              <a:gd name="connsiteX46" fmla="*/ 5228555 w 6053670"/>
              <a:gd name="connsiteY46" fmla="*/ 123574 h 5681834"/>
              <a:gd name="connsiteX47" fmla="*/ 5366578 w 6053670"/>
              <a:gd name="connsiteY47" fmla="*/ 106010 h 5681834"/>
              <a:gd name="connsiteX48" fmla="*/ 5503997 w 6053670"/>
              <a:gd name="connsiteY48" fmla="*/ 87192 h 5681834"/>
              <a:gd name="connsiteX49" fmla="*/ 5642020 w 6053670"/>
              <a:gd name="connsiteY49" fmla="*/ 68530 h 5681834"/>
              <a:gd name="connsiteX50" fmla="*/ 5779438 w 6053670"/>
              <a:gd name="connsiteY50" fmla="*/ 46733 h 5681834"/>
              <a:gd name="connsiteX51" fmla="*/ 5916251 w 6053670"/>
              <a:gd name="connsiteY51" fmla="*/ 24464 h 568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681834">
                <a:moveTo>
                  <a:pt x="6053670" y="1098"/>
                </a:moveTo>
                <a:lnTo>
                  <a:pt x="6053670" y="1012899"/>
                </a:lnTo>
                <a:lnTo>
                  <a:pt x="6053670" y="1254558"/>
                </a:lnTo>
                <a:lnTo>
                  <a:pt x="6053670" y="5681834"/>
                </a:lnTo>
                <a:lnTo>
                  <a:pt x="0" y="5681834"/>
                </a:lnTo>
                <a:lnTo>
                  <a:pt x="0" y="1249853"/>
                </a:lnTo>
                <a:lnTo>
                  <a:pt x="0" y="101289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9768AB41-1F45-4D7D-8E9F-F32F00C12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22CC7380-78F8-4871-A3DB-C4F04F39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59838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1D80B-4712-F143-B590-5FC825E3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373877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What has Jesse Been up to?</a:t>
            </a:r>
          </a:p>
        </p:txBody>
      </p:sp>
      <p:pic>
        <p:nvPicPr>
          <p:cNvPr id="6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710515-7025-4EF6-B0C0-1B63AB343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6" r="3" b="3"/>
          <a:stretch/>
        </p:blipFill>
        <p:spPr>
          <a:xfrm>
            <a:off x="6633676" y="645107"/>
            <a:ext cx="4909867" cy="328434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4FA2E53-B132-494A-BD39-D0FF6158E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CE946-0280-0746-85E1-BDFC32FF3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373877" cy="79276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Since we last met…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Ansible Automation Engine">
            <a:extLst>
              <a:ext uri="{FF2B5EF4-FFF2-40B4-BE49-F238E27FC236}">
                <a16:creationId xmlns:a16="http://schemas.microsoft.com/office/drawing/2014/main" id="{C2874483-1D0D-4EDF-BBFB-DD5A535BE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0" r="3543" b="-2"/>
          <a:stretch/>
        </p:blipFill>
        <p:spPr bwMode="auto">
          <a:xfrm>
            <a:off x="6633677" y="4095905"/>
            <a:ext cx="2517689" cy="21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0E04DF-E38A-4E90-A685-C3C837E37D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85" r="18180" b="-3"/>
          <a:stretch/>
        </p:blipFill>
        <p:spPr>
          <a:xfrm>
            <a:off x="9155160" y="4095374"/>
            <a:ext cx="2983468" cy="2135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C27DC-6126-4F60-8F40-73179A5F03AB}"/>
              </a:ext>
            </a:extLst>
          </p:cNvPr>
          <p:cNvSpPr txBox="1"/>
          <p:nvPr/>
        </p:nvSpPr>
        <p:spPr>
          <a:xfrm>
            <a:off x="479204" y="3092749"/>
            <a:ext cx="644200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I’ve been working on </a:t>
            </a:r>
            <a:r>
              <a:rPr lang="en-US" i="1"/>
              <a:t>building infrastructure </a:t>
            </a:r>
            <a:r>
              <a:rPr lang="en-US"/>
              <a:t>for WRCCDC.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32E76-C124-4255-A57A-EB71156F5099}"/>
              </a:ext>
            </a:extLst>
          </p:cNvPr>
          <p:cNvSpPr txBox="1"/>
          <p:nvPr/>
        </p:nvSpPr>
        <p:spPr>
          <a:xfrm>
            <a:off x="479205" y="4016892"/>
            <a:ext cx="5665254" cy="10002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Ansible to </a:t>
            </a:r>
            <a:r>
              <a:rPr lang="en-US" i="1" dirty="0"/>
              <a:t>automate</a:t>
            </a:r>
            <a:r>
              <a:rPr lang="en-US" dirty="0"/>
              <a:t> deployments within vSphere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63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4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: Shape 26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3E1A1A-BF25-4330-BC9D-F7A6D4CAF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630" r="28938" b="-1"/>
          <a:stretch/>
        </p:blipFill>
        <p:spPr>
          <a:xfrm>
            <a:off x="4634584" y="307992"/>
            <a:ext cx="7493219" cy="615020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F41DD-D447-4D66-B14B-455C313B79C8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And in my spare time I Hack The Box!</a:t>
            </a: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4145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E980-F9AE-B540-B921-0AC9D600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Human Ransomware?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1B95E-F65B-304A-A1EE-A272FF1F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1"/>
            <a:ext cx="8825659" cy="419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Humans that manually exploit (something) to access systems.</a:t>
            </a:r>
          </a:p>
          <a:p>
            <a:endParaRPr lang="en-US" dirty="0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9DD61-1B48-44B1-BEB2-9DE8BBD07103}"/>
              </a:ext>
            </a:extLst>
          </p:cNvPr>
          <p:cNvSpPr txBox="1"/>
          <p:nvPr/>
        </p:nvSpPr>
        <p:spPr>
          <a:xfrm>
            <a:off x="1155700" y="3619500"/>
            <a:ext cx="87614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Normally we focus on</a:t>
            </a:r>
            <a:r>
              <a:rPr lang="en-US" b="1" dirty="0"/>
              <a:t> Ransomware message</a:t>
            </a:r>
            <a:r>
              <a:rPr lang="en-US" dirty="0"/>
              <a:t> OR Human for that matter.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99719-7974-463F-99FA-F0FD0BE3ED10}"/>
              </a:ext>
            </a:extLst>
          </p:cNvPr>
          <p:cNvSpPr txBox="1"/>
          <p:nvPr/>
        </p:nvSpPr>
        <p:spPr>
          <a:xfrm>
            <a:off x="1153944" y="4683081"/>
            <a:ext cx="7425520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/>
          </a:p>
          <a:p>
            <a:r>
              <a:rPr lang="en-US" sz="2400" dirty="0"/>
              <a:t>Northshore School district</a:t>
            </a:r>
            <a:r>
              <a:rPr lang="en-US" dirty="0"/>
              <a:t> System admins share their experience: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https://www.youtube.com/watch?v=HwfRxjV2wok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11" name="Picture 2" descr="wanna cry">
            <a:extLst>
              <a:ext uri="{FF2B5EF4-FFF2-40B4-BE49-F238E27FC236}">
                <a16:creationId xmlns:a16="http://schemas.microsoft.com/office/drawing/2014/main" id="{7D6EABB7-05E8-4C1A-AD0B-D3FDB9B3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841" y="3373513"/>
            <a:ext cx="2283769" cy="17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8D5CFE81-6000-4592-B647-A127E0296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4289323"/>
            <a:ext cx="3556000" cy="2568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AEAB35-49BC-488E-BA5C-8CD08DFDAA7D}"/>
              </a:ext>
            </a:extLst>
          </p:cNvPr>
          <p:cNvSpPr txBox="1"/>
          <p:nvPr/>
        </p:nvSpPr>
        <p:spPr>
          <a:xfrm>
            <a:off x="1153886" y="4238171"/>
            <a:ext cx="7424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what about </a:t>
            </a:r>
            <a:r>
              <a:rPr lang="en-US" sz="2800" b="1" dirty="0">
                <a:ea typeface="+mn-lt"/>
                <a:cs typeface="+mn-lt"/>
              </a:rPr>
              <a:t>all the steps while they are in?</a:t>
            </a:r>
            <a:r>
              <a:rPr lang="en-US" b="1" dirty="0">
                <a:ea typeface="+mn-lt"/>
                <a:cs typeface="+mn-lt"/>
              </a:rPr>
              <a:t> </a:t>
            </a:r>
            <a:endParaRPr lang="en-US" dirty="0"/>
          </a:p>
        </p:txBody>
      </p:sp>
      <p:pic>
        <p:nvPicPr>
          <p:cNvPr id="14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8B2FA23C-D787-4DCA-9105-471E9DC3D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571" y="1606669"/>
            <a:ext cx="4143828" cy="17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A6A6-ED48-415C-BC70-3E60371B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move thru your machine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E54E9D-E454-4873-9AA9-735E45DF5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43" y="2476500"/>
            <a:ext cx="2409825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C5D71C-F48B-463B-80AA-EE90C8331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7564"/>
            <a:ext cx="2886075" cy="809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594CBC-3194-4D49-865C-95F727122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775" y="4118628"/>
            <a:ext cx="2990850" cy="809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52B0B1-B0FC-47F3-B0D9-3431AFEB6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725" y="4939692"/>
            <a:ext cx="2952750" cy="733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B9F50F-678D-4912-8AAB-F96D05893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718" y="2538412"/>
            <a:ext cx="2114550" cy="828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1F2BD6-92C9-4EDE-9F9D-BC3127163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718" y="3416971"/>
            <a:ext cx="2085975" cy="685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E79D0B-E5FE-4E44-A053-3A149FB5B9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5843" y="4090987"/>
            <a:ext cx="2257425" cy="7143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0AA4DF-03A9-4D66-A18A-5572F3560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5660" y="2541408"/>
            <a:ext cx="2105025" cy="8096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E4E3EA-EDFD-4C83-AA9B-22C76836E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5660" y="3388051"/>
            <a:ext cx="1943100" cy="685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5B823F-408B-40C0-960A-003480E1A5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6143" y="4073851"/>
            <a:ext cx="1866900" cy="6762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6989E3-0BD1-4AF7-BD02-2E8CA30F34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3268" y="4671667"/>
            <a:ext cx="2181225" cy="7524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F630097-FEBA-4A4F-930D-066838C966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80202" y="2547937"/>
            <a:ext cx="2057400" cy="8572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44B8621-AFD3-4ED4-A74A-BFA604BD90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87079" y="3452814"/>
            <a:ext cx="2028825" cy="7048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CC379B-21F7-4A38-BCB1-73FBCA8EF5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6367" y="2551327"/>
            <a:ext cx="2047875" cy="7905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328DB2B-2DA5-4233-A4D6-2DCE4D0736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54454" y="3405187"/>
            <a:ext cx="2171700" cy="7048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C129D0C-F673-4F11-98DC-B3F79FD10C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5452" y="4344085"/>
            <a:ext cx="1962150" cy="6000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4DACBBB-282C-4A6C-AB12-9EAEC4B9BF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78561" y="4261798"/>
            <a:ext cx="2000250" cy="657225"/>
          </a:xfrm>
          <a:prstGeom prst="rect">
            <a:avLst/>
          </a:prstGeom>
        </p:spPr>
      </p:pic>
      <p:pic>
        <p:nvPicPr>
          <p:cNvPr id="2050" name="Picture 2" descr="wanna cry">
            <a:extLst>
              <a:ext uri="{FF2B5EF4-FFF2-40B4-BE49-F238E27FC236}">
                <a16:creationId xmlns:a16="http://schemas.microsoft.com/office/drawing/2014/main" id="{13B3D0D0-37B8-48C1-8371-04BBBE04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384" y="5129742"/>
            <a:ext cx="2283769" cy="17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044A7D-AAEB-4201-A823-2713A5109C27}"/>
              </a:ext>
            </a:extLst>
          </p:cNvPr>
          <p:cNvSpPr txBox="1"/>
          <p:nvPr/>
        </p:nvSpPr>
        <p:spPr>
          <a:xfrm>
            <a:off x="0" y="6204713"/>
            <a:ext cx="92293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Source: https://www.microsoft.com/security/blog/2020/04/28/ransomware-groups-continue-to-target-healthcare-critical-services-heres-how-to-reduce-risk/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9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F5DD-CF56-754C-A13A-7CEE0900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Attack Chain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C4E13-2ED1-9B43-B1BC-3E1F6AC39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214" y="2340528"/>
            <a:ext cx="11695025" cy="5410899"/>
          </a:xfrm>
        </p:spPr>
      </p:pic>
    </p:spTree>
    <p:extLst>
      <p:ext uri="{BB962C8B-B14F-4D97-AF65-F5344CB8AC3E}">
        <p14:creationId xmlns:p14="http://schemas.microsoft.com/office/powerpoint/2010/main" val="263198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067E-B51C-384A-8EAC-8E413CF9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could be done? Detection!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D00BF-42B4-9D40-82D6-DC02BC737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554479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Use MSFT Sysmon for MSFT Windows!</a:t>
            </a:r>
          </a:p>
          <a:p>
            <a:r>
              <a:rPr lang="en-US"/>
              <a:t>ATP for MSFT Defender for Endpoint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E4F9B-20C1-4065-B537-A7AFEDC37A21}"/>
              </a:ext>
            </a:extLst>
          </p:cNvPr>
          <p:cNvSpPr txBox="1"/>
          <p:nvPr/>
        </p:nvSpPr>
        <p:spPr>
          <a:xfrm>
            <a:off x="1154954" y="3484363"/>
            <a:ext cx="554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Windows </a:t>
            </a:r>
            <a:r>
              <a:rPr lang="en-US" err="1">
                <a:hlinkClick r:id="rId2"/>
              </a:rPr>
              <a:t>Sysinternals</a:t>
            </a:r>
            <a:r>
              <a:rPr lang="en-US">
                <a:hlinkClick r:id="rId2"/>
              </a:rPr>
              <a:t> - Windows </a:t>
            </a:r>
            <a:r>
              <a:rPr lang="en-US" err="1">
                <a:hlinkClick r:id="rId2"/>
              </a:rPr>
              <a:t>Sysinternals</a:t>
            </a:r>
            <a:r>
              <a:rPr lang="en-US">
                <a:hlinkClick r:id="rId2"/>
              </a:rPr>
              <a:t> | Microsoft Docs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70B69-AC6A-4099-B327-7844A613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28" y="3157979"/>
            <a:ext cx="5524500" cy="127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707ECB-90E3-49FF-97B7-F56969560F2C}"/>
              </a:ext>
            </a:extLst>
          </p:cNvPr>
          <p:cNvSpPr txBox="1"/>
          <p:nvPr/>
        </p:nvSpPr>
        <p:spPr>
          <a:xfrm>
            <a:off x="1018903" y="5547359"/>
            <a:ext cx="496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Microsoft Defender for Endpoint - Windows security | Microsoft Docs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E5E290-43D9-44CE-B48F-316DDB7A7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512" y="4788820"/>
            <a:ext cx="5547504" cy="2019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922EFC-81A6-44FD-9811-C2D6BF427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604" y="0"/>
            <a:ext cx="1394648" cy="13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4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3DE6-6EDD-1C43-A9A6-2740754E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Steps in attack (as simple as  1,2,3-4.)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621F-1B77-1D43-88C1-C54B16E6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268" y="2594429"/>
            <a:ext cx="8825659" cy="658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fontAlgn="base">
              <a:buNone/>
            </a:pPr>
            <a:r>
              <a:rPr lang="en-US" dirty="0"/>
              <a:t>1. Research/Look for : systems on Public Internet or website for email addresses for Phishing, </a:t>
            </a:r>
            <a:r>
              <a:rPr lang="en-US" dirty="0" err="1"/>
              <a:t>etc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endParaRPr lang="en-US"/>
          </a:p>
          <a:p>
            <a:pPr fontAlgn="base"/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FC169-2A57-45A8-B7F6-2FA7899437EA}"/>
              </a:ext>
            </a:extLst>
          </p:cNvPr>
          <p:cNvSpPr txBox="1"/>
          <p:nvPr/>
        </p:nvSpPr>
        <p:spPr>
          <a:xfrm>
            <a:off x="1091454" y="3319535"/>
            <a:ext cx="81432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 dirty="0"/>
              <a:t>2. Initial access: could be from reuse passwords get in.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https://haveibeenpwned.com/Passwords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D40A5-7BF9-41BE-911B-ECBB3BD068B6}"/>
              </a:ext>
            </a:extLst>
          </p:cNvPr>
          <p:cNvSpPr txBox="1"/>
          <p:nvPr/>
        </p:nvSpPr>
        <p:spPr>
          <a:xfrm>
            <a:off x="1098049" y="4659196"/>
            <a:ext cx="81247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 dirty="0"/>
              <a:t>3. Search for important Data. (email?)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26D93-9F6D-4CC1-8924-CBC4AFDDF786}"/>
              </a:ext>
            </a:extLst>
          </p:cNvPr>
          <p:cNvSpPr txBox="1"/>
          <p:nvPr/>
        </p:nvSpPr>
        <p:spPr>
          <a:xfrm>
            <a:off x="1053755" y="5269145"/>
            <a:ext cx="89118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 dirty="0"/>
              <a:t>4. Take data out from computer.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AB7AE-B2EB-43B5-8E9B-96847877F65C}"/>
              </a:ext>
            </a:extLst>
          </p:cNvPr>
          <p:cNvSpPr txBox="1"/>
          <p:nvPr/>
        </p:nvSpPr>
        <p:spPr>
          <a:xfrm>
            <a:off x="6249396" y="6663584"/>
            <a:ext cx="751034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00" dirty="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A1938-2B0F-4B3D-9F86-132A1FF18D9E}"/>
              </a:ext>
            </a:extLst>
          </p:cNvPr>
          <p:cNvSpPr txBox="1"/>
          <p:nvPr/>
        </p:nvSpPr>
        <p:spPr>
          <a:xfrm>
            <a:off x="1327150" y="5645149"/>
            <a:ext cx="5890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Aka Download it and then 7-Zip it!</a:t>
            </a:r>
          </a:p>
        </p:txBody>
      </p:sp>
      <p:pic>
        <p:nvPicPr>
          <p:cNvPr id="13" name="Picture 14" descr="A picture containing text, car, outdoor&#10;&#10;Description automatically generated">
            <a:extLst>
              <a:ext uri="{FF2B5EF4-FFF2-40B4-BE49-F238E27FC236}">
                <a16:creationId xmlns:a16="http://schemas.microsoft.com/office/drawing/2014/main" id="{E25DBC9F-5094-4486-865B-237B40FA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388146"/>
            <a:ext cx="2743200" cy="2688336"/>
          </a:xfrm>
          <a:prstGeom prst="rect">
            <a:avLst/>
          </a:prstGeom>
        </p:spPr>
      </p:pic>
      <p:pic>
        <p:nvPicPr>
          <p:cNvPr id="15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DCE112-20DC-4F31-91AB-E4161CFA0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743" y="3730305"/>
            <a:ext cx="2743200" cy="1589049"/>
          </a:xfrm>
          <a:prstGeom prst="rect">
            <a:avLst/>
          </a:prstGeom>
        </p:spPr>
      </p:pic>
      <p:pic>
        <p:nvPicPr>
          <p:cNvPr id="16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25057169-575C-4DE6-BE09-13116A50B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344" y="3962826"/>
            <a:ext cx="6640285" cy="30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2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{972EA724-077B-DD40-BC2C-576871635A58}tf10001076</Template>
  <TotalTime>0</TotalTime>
  <Words>759</Words>
  <Application>Microsoft Office PowerPoint</Application>
  <PresentationFormat>Widescreen</PresentationFormat>
  <Paragraphs>103</Paragraphs>
  <Slides>11</Slides>
  <Notes>9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Ion Boardroom</vt:lpstr>
      <vt:lpstr>Office Theme</vt:lpstr>
      <vt:lpstr>Human Operated Ransomware</vt:lpstr>
      <vt:lpstr>Who is this guy?</vt:lpstr>
      <vt:lpstr>What has Jesse Been up to?</vt:lpstr>
      <vt:lpstr>PowerPoint Presentation</vt:lpstr>
      <vt:lpstr>What is this Human Ransomware?</vt:lpstr>
      <vt:lpstr>Steps to move thru your machine</vt:lpstr>
      <vt:lpstr>Attack Chain</vt:lpstr>
      <vt:lpstr>What could be done? Detection!</vt:lpstr>
      <vt:lpstr>Steps in attack (as simple as  1,2,3-4.)</vt:lpstr>
      <vt:lpstr>DEMO Time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Operated Malware</dc:title>
  <dc:creator>Jesse F Moore</dc:creator>
  <cp:lastModifiedBy>Jesse F Moore</cp:lastModifiedBy>
  <cp:revision>454</cp:revision>
  <dcterms:created xsi:type="dcterms:W3CDTF">2021-03-08T16:43:20Z</dcterms:created>
  <dcterms:modified xsi:type="dcterms:W3CDTF">2021-09-06T15:12:58Z</dcterms:modified>
</cp:coreProperties>
</file>